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769" r:id="rId2"/>
    <p:sldMasterId id="2147484882" r:id="rId3"/>
    <p:sldMasterId id="2147485561" r:id="rId4"/>
  </p:sldMasterIdLst>
  <p:notesMasterIdLst>
    <p:notesMasterId r:id="rId7"/>
  </p:notesMasterIdLst>
  <p:handoutMasterIdLst>
    <p:handoutMasterId r:id="rId8"/>
  </p:handoutMasterIdLst>
  <p:sldIdLst>
    <p:sldId id="731" r:id="rId5"/>
    <p:sldId id="592" r:id="rId6"/>
  </p:sldIdLst>
  <p:sldSz cx="9144000" cy="6858000" type="screen4x3"/>
  <p:notesSz cx="6669088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339933"/>
    <a:srgbClr val="000000"/>
    <a:srgbClr val="B2B2B2"/>
    <a:srgbClr val="9999FF"/>
    <a:srgbClr val="66FF99"/>
    <a:srgbClr val="00FF00"/>
    <a:srgbClr val="FF99CC"/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73" autoAdjust="0"/>
    <p:restoredTop sz="94696" autoAdjust="0"/>
  </p:normalViewPr>
  <p:slideViewPr>
    <p:cSldViewPr>
      <p:cViewPr>
        <p:scale>
          <a:sx n="81" d="100"/>
          <a:sy n="81" d="100"/>
        </p:scale>
        <p:origin x="-738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8" y="1818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66" y="66"/>
      </p:cViewPr>
      <p:guideLst>
        <p:guide orient="horz" pos="3130"/>
        <p:guide orient="horz" pos="3126"/>
        <p:guide pos="2143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F9B417-FE47-4F4C-BF63-35DC28A9E25E}" type="doc">
      <dgm:prSet loTypeId="urn:microsoft.com/office/officeart/2005/8/layout/chevron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836F1140-5013-4B85-B50C-3B9B0B25BBAD}">
      <dgm:prSet phldrT="[文字]" custT="1"/>
      <dgm:spPr>
        <a:xfrm rot="5400000">
          <a:off x="-136177" y="137878"/>
          <a:ext cx="907851" cy="635496"/>
        </a:xfrm>
        <a:solidFill>
          <a:srgbClr val="4E67C8">
            <a:shade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E67C8">
              <a:shade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zh-TW" sz="16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0-5</a:t>
          </a:r>
          <a:r>
            <a:rPr lang="zh-TW" altLang="en-US" sz="16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分</a:t>
          </a:r>
          <a:endParaRPr lang="zh-TW" altLang="en-US" sz="1600" dirty="0">
            <a:solidFill>
              <a:schemeClr val="bg1"/>
            </a:solidFill>
            <a:latin typeface="Arial"/>
            <a:ea typeface="新細明體"/>
            <a:cs typeface="+mn-cs"/>
          </a:endParaRPr>
        </a:p>
      </dgm:t>
    </dgm:pt>
    <dgm:pt modelId="{1C699573-6137-4919-B903-A0C5BDFFEEBA}" type="parTrans" cxnId="{512C35A0-58A3-44E4-AEDF-AB62FF23680B}">
      <dgm:prSet/>
      <dgm:spPr/>
      <dgm:t>
        <a:bodyPr/>
        <a:lstStyle/>
        <a:p>
          <a:endParaRPr lang="zh-TW" altLang="en-US"/>
        </a:p>
      </dgm:t>
    </dgm:pt>
    <dgm:pt modelId="{BB3EA5CC-FC41-4604-B09E-69EE9D6E1947}" type="sibTrans" cxnId="{512C35A0-58A3-44E4-AEDF-AB62FF23680B}">
      <dgm:prSet/>
      <dgm:spPr/>
      <dgm:t>
        <a:bodyPr/>
        <a:lstStyle/>
        <a:p>
          <a:endParaRPr lang="zh-TW" altLang="en-US"/>
        </a:p>
      </dgm:t>
    </dgm:pt>
    <dgm:pt modelId="{513C3CC0-B110-450C-BA23-E2ABC2B1BBF6}">
      <dgm:prSet/>
      <dgm:spPr>
        <a:xfrm rot="5400000">
          <a:off x="3070696" y="-857125"/>
          <a:ext cx="590103" cy="54605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shade val="50000"/>
              <a:hueOff val="205752"/>
              <a:satOff val="-2662"/>
              <a:lumOff val="33231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b="1" dirty="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  <a:cs typeface="+mn-cs"/>
            </a:rPr>
            <a:t>中度情緒困擾</a:t>
          </a:r>
          <a:r>
            <a:rPr lang="zh-TW" altLang="en-US" dirty="0" smtClean="0">
              <a:solidFill>
                <a:srgbClr val="333333"/>
              </a:solidFill>
              <a:latin typeface="標楷體" pitchFamily="65" charset="-120"/>
              <a:ea typeface="標楷體" pitchFamily="65" charset="-120"/>
              <a:cs typeface="+mn-cs"/>
            </a:rPr>
            <a:t>，</a:t>
          </a:r>
          <a:r>
            <a:rPr lang="zh-TW" altLang="en-US" b="0" dirty="0" smtClean="0">
              <a:solidFill>
                <a:schemeClr val="tx1"/>
              </a:solidFill>
              <a:latin typeface="+mj-ea"/>
              <a:ea typeface="+mj-ea"/>
              <a:cs typeface="華康秀風體W3"/>
            </a:rPr>
            <a:t>建議尋求心理輔導或專業諮詢</a:t>
          </a:r>
          <a:endParaRPr lang="zh-TW" altLang="en-US" b="0" dirty="0">
            <a:solidFill>
              <a:schemeClr val="tx1"/>
            </a:solidFill>
            <a:latin typeface="Arial"/>
            <a:ea typeface="新細明體"/>
            <a:cs typeface="+mn-cs"/>
          </a:endParaRPr>
        </a:p>
      </dgm:t>
    </dgm:pt>
    <dgm:pt modelId="{B1C07DBA-3F0F-4121-B47F-D306A670F0C4}" type="parTrans" cxnId="{CA1782DB-14E3-4F4E-AC61-6D417D746235}">
      <dgm:prSet/>
      <dgm:spPr/>
      <dgm:t>
        <a:bodyPr/>
        <a:lstStyle/>
        <a:p>
          <a:endParaRPr lang="zh-TW" altLang="en-US"/>
        </a:p>
      </dgm:t>
    </dgm:pt>
    <dgm:pt modelId="{40CB6674-0CD6-49E3-A5D7-434FEA63D5BF}" type="sibTrans" cxnId="{CA1782DB-14E3-4F4E-AC61-6D417D746235}">
      <dgm:prSet/>
      <dgm:spPr/>
      <dgm:t>
        <a:bodyPr/>
        <a:lstStyle/>
        <a:p>
          <a:endParaRPr lang="zh-TW" altLang="en-US"/>
        </a:p>
      </dgm:t>
    </dgm:pt>
    <dgm:pt modelId="{4CBA6A79-29A6-4C5A-8E6A-E2F3452A061F}">
      <dgm:prSet/>
      <dgm:spPr>
        <a:xfrm rot="5400000">
          <a:off x="3070696" y="-1645312"/>
          <a:ext cx="590103" cy="54605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shade val="50000"/>
              <a:hueOff val="102876"/>
              <a:satOff val="-1331"/>
              <a:lumOff val="1661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b="1" dirty="0" smtClean="0">
              <a:solidFill>
                <a:srgbClr val="339933"/>
              </a:solidFill>
              <a:latin typeface="標楷體" pitchFamily="65" charset="-120"/>
              <a:ea typeface="標楷體" pitchFamily="65" charset="-120"/>
              <a:cs typeface="+mn-cs"/>
            </a:rPr>
            <a:t>輕度情緒困擾</a:t>
          </a:r>
          <a:r>
            <a:rPr lang="zh-TW" altLang="en-US" dirty="0" smtClean="0">
              <a:solidFill>
                <a:srgbClr val="333333"/>
              </a:solidFill>
              <a:latin typeface="標楷體" pitchFamily="65" charset="-120"/>
              <a:ea typeface="標楷體" pitchFamily="65" charset="-120"/>
              <a:cs typeface="+mn-cs"/>
            </a:rPr>
            <a:t>，建議給予情緒支持。</a:t>
          </a:r>
          <a:endParaRPr lang="zh-TW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新細明體"/>
            <a:cs typeface="+mn-cs"/>
          </a:endParaRPr>
        </a:p>
      </dgm:t>
    </dgm:pt>
    <dgm:pt modelId="{0475ED6E-F867-4669-982F-62145B33659A}">
      <dgm:prSet custT="1"/>
      <dgm:spPr>
        <a:xfrm rot="5400000">
          <a:off x="-136177" y="926065"/>
          <a:ext cx="907851" cy="635496"/>
        </a:xfrm>
        <a:solidFill>
          <a:srgbClr val="4E67C8">
            <a:shade val="50000"/>
            <a:hueOff val="102876"/>
            <a:satOff val="-1331"/>
            <a:lumOff val="16616"/>
            <a:alphaOff val="0"/>
          </a:srgbClr>
        </a:solidFill>
        <a:ln w="25400" cap="flat" cmpd="sng" algn="ctr">
          <a:solidFill>
            <a:srgbClr val="4E67C8">
              <a:shade val="50000"/>
              <a:hueOff val="102876"/>
              <a:satOff val="-1331"/>
              <a:lumOff val="1661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zh-TW" sz="16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cs"/>
            </a:rPr>
            <a:t>6-9</a:t>
          </a:r>
          <a:r>
            <a:rPr lang="zh-TW" altLang="en-US" sz="16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cs"/>
            </a:rPr>
            <a:t>分</a:t>
          </a:r>
          <a:endParaRPr lang="zh-TW" altLang="en-US" sz="1900" dirty="0">
            <a:solidFill>
              <a:schemeClr val="bg1"/>
            </a:solidFill>
            <a:latin typeface="Arial"/>
            <a:ea typeface="新細明體"/>
            <a:cs typeface="+mn-cs"/>
          </a:endParaRPr>
        </a:p>
      </dgm:t>
    </dgm:pt>
    <dgm:pt modelId="{0610AD68-A9CA-4843-B552-BCDF1EB969C9}" type="sibTrans" cxnId="{D2CA08B7-7B61-4A59-87E0-B6188D53827E}">
      <dgm:prSet/>
      <dgm:spPr/>
      <dgm:t>
        <a:bodyPr/>
        <a:lstStyle/>
        <a:p>
          <a:endParaRPr lang="zh-TW" altLang="en-US"/>
        </a:p>
      </dgm:t>
    </dgm:pt>
    <dgm:pt modelId="{07954868-1CB5-4792-975F-5A483B84AC32}" type="parTrans" cxnId="{D2CA08B7-7B61-4A59-87E0-B6188D53827E}">
      <dgm:prSet/>
      <dgm:spPr/>
      <dgm:t>
        <a:bodyPr/>
        <a:lstStyle/>
        <a:p>
          <a:endParaRPr lang="zh-TW" altLang="en-US"/>
        </a:p>
      </dgm:t>
    </dgm:pt>
    <dgm:pt modelId="{EC0E6998-B774-4C77-8CD3-294CD1C1CA02}" type="sibTrans" cxnId="{E6884F70-D39B-41FE-986E-A4E73D85A3B6}">
      <dgm:prSet/>
      <dgm:spPr/>
      <dgm:t>
        <a:bodyPr/>
        <a:lstStyle/>
        <a:p>
          <a:endParaRPr lang="zh-TW" altLang="en-US"/>
        </a:p>
      </dgm:t>
    </dgm:pt>
    <dgm:pt modelId="{77DA070F-E759-428A-90E3-3BE3D3C5CC0B}" type="parTrans" cxnId="{E6884F70-D39B-41FE-986E-A4E73D85A3B6}">
      <dgm:prSet/>
      <dgm:spPr/>
      <dgm:t>
        <a:bodyPr/>
        <a:lstStyle/>
        <a:p>
          <a:endParaRPr lang="zh-TW" altLang="en-US"/>
        </a:p>
      </dgm:t>
    </dgm:pt>
    <dgm:pt modelId="{E2A5F4B3-B7DA-4EF5-BCB5-79314C8289F7}">
      <dgm:prSet phldrT="[文字]"/>
      <dgm:spPr>
        <a:xfrm rot="5400000">
          <a:off x="3070696" y="-2433499"/>
          <a:ext cx="590103" cy="54605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shade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rgbClr val="333333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恭喜您，身心適應狀況良好，多與他人分享您處理壓力的心得吧！</a:t>
          </a:r>
          <a:endParaRPr lang="zh-TW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新細明體"/>
            <a:cs typeface="+mn-cs"/>
          </a:endParaRPr>
        </a:p>
      </dgm:t>
    </dgm:pt>
    <dgm:pt modelId="{9D6B19BF-F4C6-4DBD-AE4C-74DA9F1166D4}" type="sibTrans" cxnId="{131DB735-0293-4ADD-9CE1-63AAFE97F657}">
      <dgm:prSet/>
      <dgm:spPr/>
      <dgm:t>
        <a:bodyPr/>
        <a:lstStyle/>
        <a:p>
          <a:endParaRPr lang="zh-TW" altLang="en-US"/>
        </a:p>
      </dgm:t>
    </dgm:pt>
    <dgm:pt modelId="{C178122B-6DD2-4602-BC43-D867D808891F}" type="parTrans" cxnId="{131DB735-0293-4ADD-9CE1-63AAFE97F657}">
      <dgm:prSet/>
      <dgm:spPr/>
      <dgm:t>
        <a:bodyPr/>
        <a:lstStyle/>
        <a:p>
          <a:endParaRPr lang="zh-TW" altLang="en-US"/>
        </a:p>
      </dgm:t>
    </dgm:pt>
    <dgm:pt modelId="{E7D13696-A96B-4BC3-81F4-E31DC42EEA51}">
      <dgm:prSet custT="1"/>
      <dgm:spPr>
        <a:xfrm rot="5400000">
          <a:off x="-136177" y="1714251"/>
          <a:ext cx="907851" cy="635496"/>
        </a:xfrm>
        <a:solidFill>
          <a:srgbClr val="4E67C8">
            <a:shade val="50000"/>
            <a:hueOff val="205752"/>
            <a:satOff val="-2662"/>
            <a:lumOff val="33231"/>
            <a:alphaOff val="0"/>
          </a:srgbClr>
        </a:solidFill>
        <a:ln w="25400" cap="flat" cmpd="sng" algn="ctr">
          <a:solidFill>
            <a:srgbClr val="4E67C8">
              <a:shade val="50000"/>
              <a:hueOff val="205752"/>
              <a:satOff val="-2662"/>
              <a:lumOff val="33231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zh-TW" sz="14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+mn-cs"/>
            </a:rPr>
            <a:t>10-14</a:t>
          </a:r>
          <a:r>
            <a:rPr lang="zh-TW" altLang="en-US" sz="14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+mn-cs"/>
            </a:rPr>
            <a:t>分</a:t>
          </a:r>
          <a:endParaRPr lang="zh-TW" altLang="en-US" sz="1400" dirty="0">
            <a:solidFill>
              <a:srgbClr val="000000"/>
            </a:solidFill>
            <a:latin typeface="Arial"/>
            <a:ea typeface="新細明體"/>
            <a:cs typeface="+mn-cs"/>
          </a:endParaRPr>
        </a:p>
      </dgm:t>
    </dgm:pt>
    <dgm:pt modelId="{9F5BAAA7-114A-456A-A131-2E10347B80F2}" type="parTrans" cxnId="{C2AAEC6D-12E9-43A5-BAA0-6554A9F77219}">
      <dgm:prSet/>
      <dgm:spPr/>
      <dgm:t>
        <a:bodyPr/>
        <a:lstStyle/>
        <a:p>
          <a:endParaRPr lang="zh-TW" altLang="en-US"/>
        </a:p>
      </dgm:t>
    </dgm:pt>
    <dgm:pt modelId="{2824B236-C480-46A5-94A9-AFC2ADFD80DA}" type="sibTrans" cxnId="{C2AAEC6D-12E9-43A5-BAA0-6554A9F77219}">
      <dgm:prSet/>
      <dgm:spPr/>
      <dgm:t>
        <a:bodyPr/>
        <a:lstStyle/>
        <a:p>
          <a:endParaRPr lang="zh-TW" altLang="en-US"/>
        </a:p>
      </dgm:t>
    </dgm:pt>
    <dgm:pt modelId="{3BDD3A9D-8494-4A66-A487-EBE8B0C9CE3F}">
      <dgm:prSet custT="1"/>
      <dgm:spPr>
        <a:xfrm rot="5400000">
          <a:off x="-136177" y="2502438"/>
          <a:ext cx="907851" cy="635496"/>
        </a:xfrm>
        <a:solidFill>
          <a:srgbClr val="4E67C8">
            <a:shade val="50000"/>
            <a:hueOff val="205752"/>
            <a:satOff val="-2662"/>
            <a:lumOff val="33231"/>
            <a:alphaOff val="0"/>
          </a:srgbClr>
        </a:solidFill>
        <a:ln w="25400" cap="flat" cmpd="sng" algn="ctr">
          <a:solidFill>
            <a:srgbClr val="4E67C8">
              <a:shade val="50000"/>
              <a:hueOff val="205752"/>
              <a:satOff val="-2662"/>
              <a:lumOff val="33231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sz="16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n-cs"/>
            </a:rPr>
            <a:t>＞</a:t>
          </a:r>
          <a:r>
            <a:rPr lang="en-US" altLang="zh-TW" sz="16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n-cs"/>
            </a:rPr>
            <a:t>15</a:t>
          </a:r>
          <a:r>
            <a:rPr lang="zh-TW" altLang="en-US" sz="16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n-cs"/>
            </a:rPr>
            <a:t>分</a:t>
          </a:r>
          <a:endParaRPr lang="zh-TW" altLang="en-US" sz="1600" b="1" dirty="0">
            <a:solidFill>
              <a:srgbClr val="C00000"/>
            </a:solidFill>
            <a:latin typeface="Arial"/>
            <a:ea typeface="新細明體"/>
            <a:cs typeface="+mn-cs"/>
          </a:endParaRPr>
        </a:p>
      </dgm:t>
    </dgm:pt>
    <dgm:pt modelId="{9A808558-8E4E-4560-B4F2-D4082A0089B0}" type="parTrans" cxnId="{46D72761-7B2C-4697-98D3-887C5CECA91E}">
      <dgm:prSet/>
      <dgm:spPr/>
      <dgm:t>
        <a:bodyPr/>
        <a:lstStyle/>
        <a:p>
          <a:endParaRPr lang="zh-TW" altLang="en-US"/>
        </a:p>
      </dgm:t>
    </dgm:pt>
    <dgm:pt modelId="{F20E7648-2D49-4D69-8D78-C2A31E6B3B6C}" type="sibTrans" cxnId="{46D72761-7B2C-4697-98D3-887C5CECA91E}">
      <dgm:prSet/>
      <dgm:spPr/>
      <dgm:t>
        <a:bodyPr/>
        <a:lstStyle/>
        <a:p>
          <a:endParaRPr lang="zh-TW" altLang="en-US"/>
        </a:p>
      </dgm:t>
    </dgm:pt>
    <dgm:pt modelId="{4651B6E0-9885-4364-80DF-02ED38F03B1B}">
      <dgm:prSet/>
      <dgm:spPr>
        <a:xfrm rot="5400000">
          <a:off x="3070696" y="-68939"/>
          <a:ext cx="590103" cy="54605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shade val="50000"/>
              <a:hueOff val="205752"/>
              <a:satOff val="-2662"/>
              <a:lumOff val="33231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n-cs"/>
            </a:rPr>
            <a:t>重度情緒困擾</a:t>
          </a:r>
          <a:r>
            <a:rPr lang="zh-TW" altLang="en-US" dirty="0" smtClean="0">
              <a:solidFill>
                <a:srgbClr val="333333"/>
              </a:solidFill>
              <a:latin typeface="標楷體" pitchFamily="65" charset="-120"/>
              <a:ea typeface="標楷體" pitchFamily="65" charset="-120"/>
              <a:cs typeface="+mn-cs"/>
            </a:rPr>
            <a:t>，建議轉介精神科治療或接受專業諮詢。</a:t>
          </a:r>
          <a:endParaRPr lang="zh-TW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新細明體"/>
            <a:cs typeface="+mn-cs"/>
          </a:endParaRPr>
        </a:p>
      </dgm:t>
    </dgm:pt>
    <dgm:pt modelId="{8AEE6CA0-2953-4F6C-B54A-FA5B02FDA349}" type="parTrans" cxnId="{419CB565-E7C6-487B-B28D-D113CD965CCE}">
      <dgm:prSet/>
      <dgm:spPr/>
      <dgm:t>
        <a:bodyPr/>
        <a:lstStyle/>
        <a:p>
          <a:endParaRPr lang="zh-TW" altLang="en-US"/>
        </a:p>
      </dgm:t>
    </dgm:pt>
    <dgm:pt modelId="{8C0A30C6-1AD5-4D94-B3A8-9327D720765C}" type="sibTrans" cxnId="{419CB565-E7C6-487B-B28D-D113CD965CCE}">
      <dgm:prSet/>
      <dgm:spPr/>
      <dgm:t>
        <a:bodyPr/>
        <a:lstStyle/>
        <a:p>
          <a:endParaRPr lang="zh-TW" altLang="en-US"/>
        </a:p>
      </dgm:t>
    </dgm:pt>
    <dgm:pt modelId="{49183A70-84BD-4F04-9DC9-0072FB2C9E7F}">
      <dgm:prSet custT="1"/>
      <dgm:spPr>
        <a:xfrm rot="5400000">
          <a:off x="-136177" y="3290625"/>
          <a:ext cx="907851" cy="635496"/>
        </a:xfrm>
        <a:solidFill>
          <a:srgbClr val="4E67C8">
            <a:shade val="50000"/>
            <a:hueOff val="102876"/>
            <a:satOff val="-1331"/>
            <a:lumOff val="16616"/>
            <a:alphaOff val="0"/>
          </a:srgbClr>
        </a:solidFill>
        <a:ln w="25400" cap="flat" cmpd="sng" algn="ctr">
          <a:solidFill>
            <a:srgbClr val="4E67C8">
              <a:shade val="50000"/>
              <a:hueOff val="102876"/>
              <a:satOff val="-1331"/>
              <a:lumOff val="1661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sz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cs"/>
            </a:rPr>
            <a:t>第</a:t>
          </a:r>
          <a:r>
            <a:rPr lang="en-US" altLang="zh-TW" sz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cs"/>
            </a:rPr>
            <a:t>6</a:t>
          </a:r>
          <a:r>
            <a:rPr lang="zh-TW" altLang="en-US" sz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cs"/>
            </a:rPr>
            <a:t>題單項評分</a:t>
          </a:r>
          <a:endParaRPr lang="zh-TW" altLang="en-US" sz="1200" dirty="0">
            <a:solidFill>
              <a:schemeClr val="bg1"/>
            </a:solidFill>
            <a:latin typeface="Arial"/>
            <a:ea typeface="新細明體"/>
            <a:cs typeface="+mn-cs"/>
          </a:endParaRPr>
        </a:p>
      </dgm:t>
    </dgm:pt>
    <dgm:pt modelId="{7CFE0823-79B1-4DE0-A563-E7BB1463A230}" type="parTrans" cxnId="{017EAAAC-CD90-49B5-B255-2B7158E58EAF}">
      <dgm:prSet/>
      <dgm:spPr/>
      <dgm:t>
        <a:bodyPr/>
        <a:lstStyle/>
        <a:p>
          <a:endParaRPr lang="zh-TW" altLang="en-US"/>
        </a:p>
      </dgm:t>
    </dgm:pt>
    <dgm:pt modelId="{C711EB8B-5CF4-478B-9C72-AB7C9C53F513}" type="sibTrans" cxnId="{017EAAAC-CD90-49B5-B255-2B7158E58EAF}">
      <dgm:prSet/>
      <dgm:spPr/>
      <dgm:t>
        <a:bodyPr/>
        <a:lstStyle/>
        <a:p>
          <a:endParaRPr lang="zh-TW" altLang="en-US"/>
        </a:p>
      </dgm:t>
    </dgm:pt>
    <dgm:pt modelId="{F8C60485-0D79-401F-A0AD-0D9CBF66E86A}">
      <dgm:prSet/>
      <dgm:spPr>
        <a:xfrm rot="5400000">
          <a:off x="3070696" y="719247"/>
          <a:ext cx="590103" cy="54605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shade val="50000"/>
              <a:hueOff val="102876"/>
              <a:satOff val="-1331"/>
              <a:lumOff val="1661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標楷體" pitchFamily="65" charset="-120"/>
              <a:ea typeface="標楷體" pitchFamily="65" charset="-120"/>
              <a:cs typeface="+mn-cs"/>
            </a:rPr>
            <a:t>本題為附加題，</a:t>
          </a:r>
          <a:r>
            <a:rPr lang="en-US" altLang="zh-TW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標楷體" pitchFamily="65" charset="-120"/>
              <a:ea typeface="標楷體" pitchFamily="65" charset="-120"/>
              <a:cs typeface="+mn-cs"/>
            </a:rPr>
            <a:t>2</a:t>
          </a:r>
          <a:r>
            <a:rPr lang="zh-TW" altLang="en-US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標楷體" pitchFamily="65" charset="-120"/>
              <a:ea typeface="標楷體" pitchFamily="65" charset="-120"/>
              <a:cs typeface="+mn-cs"/>
            </a:rPr>
            <a:t>分以上</a:t>
          </a:r>
          <a:r>
            <a:rPr lang="en-US" altLang="zh-TW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標楷體" pitchFamily="65" charset="-120"/>
              <a:ea typeface="標楷體" pitchFamily="65" charset="-120"/>
              <a:cs typeface="+mn-cs"/>
            </a:rPr>
            <a:t>(</a:t>
          </a:r>
          <a:r>
            <a:rPr lang="zh-TW" altLang="en-US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標楷體" pitchFamily="65" charset="-120"/>
              <a:ea typeface="標楷體" pitchFamily="65" charset="-120"/>
              <a:cs typeface="+mn-cs"/>
            </a:rPr>
            <a:t>中等程度</a:t>
          </a:r>
          <a:r>
            <a:rPr lang="en-US" altLang="zh-TW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標楷體" pitchFamily="65" charset="-120"/>
              <a:ea typeface="標楷體" pitchFamily="65" charset="-120"/>
              <a:cs typeface="+mn-cs"/>
            </a:rPr>
            <a:t>)</a:t>
          </a:r>
          <a:r>
            <a:rPr lang="zh-TW" altLang="en-US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標楷體" pitchFamily="65" charset="-120"/>
              <a:ea typeface="標楷體" pitchFamily="65" charset="-120"/>
              <a:cs typeface="+mn-cs"/>
            </a:rPr>
            <a:t>時，宜考慮轉介至精神科別。</a:t>
          </a:r>
          <a:endParaRPr lang="zh-TW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新細明體"/>
            <a:cs typeface="+mn-cs"/>
          </a:endParaRPr>
        </a:p>
      </dgm:t>
    </dgm:pt>
    <dgm:pt modelId="{8FB1DB1F-721C-44E3-81C9-A557002279BA}" type="parTrans" cxnId="{2E42A049-144E-46E5-AD79-349F773B1604}">
      <dgm:prSet/>
      <dgm:spPr/>
      <dgm:t>
        <a:bodyPr/>
        <a:lstStyle/>
        <a:p>
          <a:endParaRPr lang="zh-TW" altLang="en-US"/>
        </a:p>
      </dgm:t>
    </dgm:pt>
    <dgm:pt modelId="{9D793949-0EE8-402F-8986-700A428195C8}" type="sibTrans" cxnId="{2E42A049-144E-46E5-AD79-349F773B1604}">
      <dgm:prSet/>
      <dgm:spPr/>
      <dgm:t>
        <a:bodyPr/>
        <a:lstStyle/>
        <a:p>
          <a:endParaRPr lang="zh-TW" altLang="en-US"/>
        </a:p>
      </dgm:t>
    </dgm:pt>
    <dgm:pt modelId="{B1737BF6-8350-4FEC-A6F2-C549F35F14E8}" type="pres">
      <dgm:prSet presAssocID="{6AF9B417-FE47-4F4C-BF63-35DC28A9E2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2F29EC5-49D6-4F34-ABF7-A81C67CF33CE}" type="pres">
      <dgm:prSet presAssocID="{836F1140-5013-4B85-B50C-3B9B0B25BBAD}" presName="composite" presStyleCnt="0"/>
      <dgm:spPr/>
    </dgm:pt>
    <dgm:pt modelId="{D0E5C894-9712-42A2-8BEC-A92074FE00DF}" type="pres">
      <dgm:prSet presAssocID="{836F1140-5013-4B85-B50C-3B9B0B25BBAD}" presName="parentText" presStyleLbl="alignNode1" presStyleIdx="0" presStyleCnt="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zh-TW" altLang="en-US"/>
        </a:p>
      </dgm:t>
    </dgm:pt>
    <dgm:pt modelId="{E78C9B9B-30C9-48A8-932B-0A21AC64FFB7}" type="pres">
      <dgm:prSet presAssocID="{836F1140-5013-4B85-B50C-3B9B0B25BBAD}" presName="descendantText" presStyleLbl="alignAcc1" presStyleIdx="0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TW" altLang="en-US"/>
        </a:p>
      </dgm:t>
    </dgm:pt>
    <dgm:pt modelId="{5DC4B99A-AC6D-45C6-84F2-AB6C8E5410B7}" type="pres">
      <dgm:prSet presAssocID="{BB3EA5CC-FC41-4604-B09E-69EE9D6E1947}" presName="sp" presStyleCnt="0"/>
      <dgm:spPr/>
    </dgm:pt>
    <dgm:pt modelId="{A3129AFE-95A6-485C-AE92-A611AAEC6762}" type="pres">
      <dgm:prSet presAssocID="{0475ED6E-F867-4669-982F-62145B33659A}" presName="composite" presStyleCnt="0"/>
      <dgm:spPr/>
    </dgm:pt>
    <dgm:pt modelId="{81A5B5C3-6B5C-463F-BA72-1F515A50DF0E}" type="pres">
      <dgm:prSet presAssocID="{0475ED6E-F867-4669-982F-62145B33659A}" presName="parentText" presStyleLbl="alignNode1" presStyleIdx="1" presStyleCnt="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zh-TW" altLang="en-US"/>
        </a:p>
      </dgm:t>
    </dgm:pt>
    <dgm:pt modelId="{448FECE3-8747-493E-AC4B-EBF7D8BA214D}" type="pres">
      <dgm:prSet presAssocID="{0475ED6E-F867-4669-982F-62145B33659A}" presName="descendantText" presStyleLbl="alignAcc1" presStyleIdx="1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TW" altLang="en-US"/>
        </a:p>
      </dgm:t>
    </dgm:pt>
    <dgm:pt modelId="{0FEDADF6-BDF2-475B-9BEE-80F0CA3AA5E7}" type="pres">
      <dgm:prSet presAssocID="{0610AD68-A9CA-4843-B552-BCDF1EB969C9}" presName="sp" presStyleCnt="0"/>
      <dgm:spPr/>
    </dgm:pt>
    <dgm:pt modelId="{CABA9B3A-53A6-449A-8BFD-23AA69B9573E}" type="pres">
      <dgm:prSet presAssocID="{E7D13696-A96B-4BC3-81F4-E31DC42EEA51}" presName="composite" presStyleCnt="0"/>
      <dgm:spPr/>
    </dgm:pt>
    <dgm:pt modelId="{ECB18458-3383-4652-AAAA-2119637527AD}" type="pres">
      <dgm:prSet presAssocID="{E7D13696-A96B-4BC3-81F4-E31DC42EEA51}" presName="parentText" presStyleLbl="alignNode1" presStyleIdx="2" presStyleCnt="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zh-TW" altLang="en-US"/>
        </a:p>
      </dgm:t>
    </dgm:pt>
    <dgm:pt modelId="{875CD35C-E151-41B0-8D80-808907A782C0}" type="pres">
      <dgm:prSet presAssocID="{E7D13696-A96B-4BC3-81F4-E31DC42EEA51}" presName="descendantText" presStyleLbl="alignAcc1" presStyleIdx="2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TW" altLang="en-US"/>
        </a:p>
      </dgm:t>
    </dgm:pt>
    <dgm:pt modelId="{F4EC46BE-74F3-445B-8E1E-9FF4A9776605}" type="pres">
      <dgm:prSet presAssocID="{2824B236-C480-46A5-94A9-AFC2ADFD80DA}" presName="sp" presStyleCnt="0"/>
      <dgm:spPr/>
    </dgm:pt>
    <dgm:pt modelId="{20B85172-7DA9-4144-81EA-2EC179502957}" type="pres">
      <dgm:prSet presAssocID="{3BDD3A9D-8494-4A66-A487-EBE8B0C9CE3F}" presName="composite" presStyleCnt="0"/>
      <dgm:spPr/>
    </dgm:pt>
    <dgm:pt modelId="{AD3491E0-AE30-4522-ACC6-9608F6566E6C}" type="pres">
      <dgm:prSet presAssocID="{3BDD3A9D-8494-4A66-A487-EBE8B0C9CE3F}" presName="parentText" presStyleLbl="alignNode1" presStyleIdx="3" presStyleCnt="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zh-TW" altLang="en-US"/>
        </a:p>
      </dgm:t>
    </dgm:pt>
    <dgm:pt modelId="{7CFDABD6-DA2A-4650-9D72-1D13AD699E75}" type="pres">
      <dgm:prSet presAssocID="{3BDD3A9D-8494-4A66-A487-EBE8B0C9CE3F}" presName="descendantText" presStyleLbl="alignAcc1" presStyleIdx="3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TW" altLang="en-US"/>
        </a:p>
      </dgm:t>
    </dgm:pt>
    <dgm:pt modelId="{137D95B1-DFE3-40C2-AB77-9E718B4F6039}" type="pres">
      <dgm:prSet presAssocID="{F20E7648-2D49-4D69-8D78-C2A31E6B3B6C}" presName="sp" presStyleCnt="0"/>
      <dgm:spPr/>
    </dgm:pt>
    <dgm:pt modelId="{4574C810-A58E-4E2F-94EA-826ED65CE616}" type="pres">
      <dgm:prSet presAssocID="{49183A70-84BD-4F04-9DC9-0072FB2C9E7F}" presName="composite" presStyleCnt="0"/>
      <dgm:spPr/>
    </dgm:pt>
    <dgm:pt modelId="{16A0C371-E162-4806-90F4-9B4C973F6981}" type="pres">
      <dgm:prSet presAssocID="{49183A70-84BD-4F04-9DC9-0072FB2C9E7F}" presName="parentText" presStyleLbl="alignNode1" presStyleIdx="4" presStyleCnt="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zh-TW" altLang="en-US"/>
        </a:p>
      </dgm:t>
    </dgm:pt>
    <dgm:pt modelId="{5C3648ED-90BF-44FE-8CF0-5CA1AE00E1BF}" type="pres">
      <dgm:prSet presAssocID="{49183A70-84BD-4F04-9DC9-0072FB2C9E7F}" presName="descendantText" presStyleLbl="alignAcc1" presStyleIdx="4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D2CA08B7-7B61-4A59-87E0-B6188D53827E}" srcId="{6AF9B417-FE47-4F4C-BF63-35DC28A9E25E}" destId="{0475ED6E-F867-4669-982F-62145B33659A}" srcOrd="1" destOrd="0" parTransId="{07954868-1CB5-4792-975F-5A483B84AC32}" sibTransId="{0610AD68-A9CA-4843-B552-BCDF1EB969C9}"/>
    <dgm:cxn modelId="{2C3E45F0-9EC0-4269-B41E-C9DD0F11044B}" type="presOf" srcId="{0475ED6E-F867-4669-982F-62145B33659A}" destId="{81A5B5C3-6B5C-463F-BA72-1F515A50DF0E}" srcOrd="0" destOrd="0" presId="urn:microsoft.com/office/officeart/2005/8/layout/chevron2"/>
    <dgm:cxn modelId="{131DB735-0293-4ADD-9CE1-63AAFE97F657}" srcId="{836F1140-5013-4B85-B50C-3B9B0B25BBAD}" destId="{E2A5F4B3-B7DA-4EF5-BCB5-79314C8289F7}" srcOrd="0" destOrd="0" parTransId="{C178122B-6DD2-4602-BC43-D867D808891F}" sibTransId="{9D6B19BF-F4C6-4DBD-AE4C-74DA9F1166D4}"/>
    <dgm:cxn modelId="{78E7CD22-0F9E-412B-B61A-B75097B27701}" type="presOf" srcId="{F8C60485-0D79-401F-A0AD-0D9CBF66E86A}" destId="{5C3648ED-90BF-44FE-8CF0-5CA1AE00E1BF}" srcOrd="0" destOrd="0" presId="urn:microsoft.com/office/officeart/2005/8/layout/chevron2"/>
    <dgm:cxn modelId="{32F9BAC9-81E7-4FF8-83BD-A10594EF2640}" type="presOf" srcId="{513C3CC0-B110-450C-BA23-E2ABC2B1BBF6}" destId="{875CD35C-E151-41B0-8D80-808907A782C0}" srcOrd="0" destOrd="0" presId="urn:microsoft.com/office/officeart/2005/8/layout/chevron2"/>
    <dgm:cxn modelId="{ED667E38-21B7-4379-AC5A-DF93EED6E141}" type="presOf" srcId="{49183A70-84BD-4F04-9DC9-0072FB2C9E7F}" destId="{16A0C371-E162-4806-90F4-9B4C973F6981}" srcOrd="0" destOrd="0" presId="urn:microsoft.com/office/officeart/2005/8/layout/chevron2"/>
    <dgm:cxn modelId="{017EAAAC-CD90-49B5-B255-2B7158E58EAF}" srcId="{6AF9B417-FE47-4F4C-BF63-35DC28A9E25E}" destId="{49183A70-84BD-4F04-9DC9-0072FB2C9E7F}" srcOrd="4" destOrd="0" parTransId="{7CFE0823-79B1-4DE0-A563-E7BB1463A230}" sibTransId="{C711EB8B-5CF4-478B-9C72-AB7C9C53F513}"/>
    <dgm:cxn modelId="{419CB565-E7C6-487B-B28D-D113CD965CCE}" srcId="{3BDD3A9D-8494-4A66-A487-EBE8B0C9CE3F}" destId="{4651B6E0-9885-4364-80DF-02ED38F03B1B}" srcOrd="0" destOrd="0" parTransId="{8AEE6CA0-2953-4F6C-B54A-FA5B02FDA349}" sibTransId="{8C0A30C6-1AD5-4D94-B3A8-9327D720765C}"/>
    <dgm:cxn modelId="{E6884F70-D39B-41FE-986E-A4E73D85A3B6}" srcId="{0475ED6E-F867-4669-982F-62145B33659A}" destId="{4CBA6A79-29A6-4C5A-8E6A-E2F3452A061F}" srcOrd="0" destOrd="0" parTransId="{77DA070F-E759-428A-90E3-3BE3D3C5CC0B}" sibTransId="{EC0E6998-B774-4C77-8CD3-294CD1C1CA02}"/>
    <dgm:cxn modelId="{04AA9E4B-F04D-4FB7-A84F-09B7EB2CA194}" type="presOf" srcId="{6AF9B417-FE47-4F4C-BF63-35DC28A9E25E}" destId="{B1737BF6-8350-4FEC-A6F2-C549F35F14E8}" srcOrd="0" destOrd="0" presId="urn:microsoft.com/office/officeart/2005/8/layout/chevron2"/>
    <dgm:cxn modelId="{C2AAEC6D-12E9-43A5-BAA0-6554A9F77219}" srcId="{6AF9B417-FE47-4F4C-BF63-35DC28A9E25E}" destId="{E7D13696-A96B-4BC3-81F4-E31DC42EEA51}" srcOrd="2" destOrd="0" parTransId="{9F5BAAA7-114A-456A-A131-2E10347B80F2}" sibTransId="{2824B236-C480-46A5-94A9-AFC2ADFD80DA}"/>
    <dgm:cxn modelId="{46D72761-7B2C-4697-98D3-887C5CECA91E}" srcId="{6AF9B417-FE47-4F4C-BF63-35DC28A9E25E}" destId="{3BDD3A9D-8494-4A66-A487-EBE8B0C9CE3F}" srcOrd="3" destOrd="0" parTransId="{9A808558-8E4E-4560-B4F2-D4082A0089B0}" sibTransId="{F20E7648-2D49-4D69-8D78-C2A31E6B3B6C}"/>
    <dgm:cxn modelId="{EF56A5B3-9E48-4C94-803F-BBF15182AAF8}" type="presOf" srcId="{3BDD3A9D-8494-4A66-A487-EBE8B0C9CE3F}" destId="{AD3491E0-AE30-4522-ACC6-9608F6566E6C}" srcOrd="0" destOrd="0" presId="urn:microsoft.com/office/officeart/2005/8/layout/chevron2"/>
    <dgm:cxn modelId="{516B75E3-73A6-4B57-8D06-91D0821CE494}" type="presOf" srcId="{E2A5F4B3-B7DA-4EF5-BCB5-79314C8289F7}" destId="{E78C9B9B-30C9-48A8-932B-0A21AC64FFB7}" srcOrd="0" destOrd="0" presId="urn:microsoft.com/office/officeart/2005/8/layout/chevron2"/>
    <dgm:cxn modelId="{2E42A049-144E-46E5-AD79-349F773B1604}" srcId="{49183A70-84BD-4F04-9DC9-0072FB2C9E7F}" destId="{F8C60485-0D79-401F-A0AD-0D9CBF66E86A}" srcOrd="0" destOrd="0" parTransId="{8FB1DB1F-721C-44E3-81C9-A557002279BA}" sibTransId="{9D793949-0EE8-402F-8986-700A428195C8}"/>
    <dgm:cxn modelId="{512C35A0-58A3-44E4-AEDF-AB62FF23680B}" srcId="{6AF9B417-FE47-4F4C-BF63-35DC28A9E25E}" destId="{836F1140-5013-4B85-B50C-3B9B0B25BBAD}" srcOrd="0" destOrd="0" parTransId="{1C699573-6137-4919-B903-A0C5BDFFEEBA}" sibTransId="{BB3EA5CC-FC41-4604-B09E-69EE9D6E1947}"/>
    <dgm:cxn modelId="{6C819476-0C1C-479D-963F-87BF1BB36114}" type="presOf" srcId="{836F1140-5013-4B85-B50C-3B9B0B25BBAD}" destId="{D0E5C894-9712-42A2-8BEC-A92074FE00DF}" srcOrd="0" destOrd="0" presId="urn:microsoft.com/office/officeart/2005/8/layout/chevron2"/>
    <dgm:cxn modelId="{1E27364A-1CF1-47FB-A798-B8FB65AC8CB8}" type="presOf" srcId="{E7D13696-A96B-4BC3-81F4-E31DC42EEA51}" destId="{ECB18458-3383-4652-AAAA-2119637527AD}" srcOrd="0" destOrd="0" presId="urn:microsoft.com/office/officeart/2005/8/layout/chevron2"/>
    <dgm:cxn modelId="{A67273F5-EDE6-41D0-90E3-1A2B950F1306}" type="presOf" srcId="{4651B6E0-9885-4364-80DF-02ED38F03B1B}" destId="{7CFDABD6-DA2A-4650-9D72-1D13AD699E75}" srcOrd="0" destOrd="0" presId="urn:microsoft.com/office/officeart/2005/8/layout/chevron2"/>
    <dgm:cxn modelId="{AE4F71EE-BE81-4649-8DD4-7C2F3D62FC57}" type="presOf" srcId="{4CBA6A79-29A6-4C5A-8E6A-E2F3452A061F}" destId="{448FECE3-8747-493E-AC4B-EBF7D8BA214D}" srcOrd="0" destOrd="0" presId="urn:microsoft.com/office/officeart/2005/8/layout/chevron2"/>
    <dgm:cxn modelId="{CA1782DB-14E3-4F4E-AC61-6D417D746235}" srcId="{E7D13696-A96B-4BC3-81F4-E31DC42EEA51}" destId="{513C3CC0-B110-450C-BA23-E2ABC2B1BBF6}" srcOrd="0" destOrd="0" parTransId="{B1C07DBA-3F0F-4121-B47F-D306A670F0C4}" sibTransId="{40CB6674-0CD6-49E3-A5D7-434FEA63D5BF}"/>
    <dgm:cxn modelId="{9E120B9B-D5F1-4050-B0D6-5DAD80EDCB27}" type="presParOf" srcId="{B1737BF6-8350-4FEC-A6F2-C549F35F14E8}" destId="{12F29EC5-49D6-4F34-ABF7-A81C67CF33CE}" srcOrd="0" destOrd="0" presId="urn:microsoft.com/office/officeart/2005/8/layout/chevron2"/>
    <dgm:cxn modelId="{3D7B61EB-70DB-49FF-93EE-F833AEBF600B}" type="presParOf" srcId="{12F29EC5-49D6-4F34-ABF7-A81C67CF33CE}" destId="{D0E5C894-9712-42A2-8BEC-A92074FE00DF}" srcOrd="0" destOrd="0" presId="urn:microsoft.com/office/officeart/2005/8/layout/chevron2"/>
    <dgm:cxn modelId="{FA50B692-A256-4B93-B409-80A455F2F01B}" type="presParOf" srcId="{12F29EC5-49D6-4F34-ABF7-A81C67CF33CE}" destId="{E78C9B9B-30C9-48A8-932B-0A21AC64FFB7}" srcOrd="1" destOrd="0" presId="urn:microsoft.com/office/officeart/2005/8/layout/chevron2"/>
    <dgm:cxn modelId="{017E651E-1300-4926-806F-3AD5B72524F7}" type="presParOf" srcId="{B1737BF6-8350-4FEC-A6F2-C549F35F14E8}" destId="{5DC4B99A-AC6D-45C6-84F2-AB6C8E5410B7}" srcOrd="1" destOrd="0" presId="urn:microsoft.com/office/officeart/2005/8/layout/chevron2"/>
    <dgm:cxn modelId="{7BA54EBB-BBD5-4E38-BA79-82A0375608C9}" type="presParOf" srcId="{B1737BF6-8350-4FEC-A6F2-C549F35F14E8}" destId="{A3129AFE-95A6-485C-AE92-A611AAEC6762}" srcOrd="2" destOrd="0" presId="urn:microsoft.com/office/officeart/2005/8/layout/chevron2"/>
    <dgm:cxn modelId="{22C504E1-B5B1-424F-8C91-D116CFCCDAD1}" type="presParOf" srcId="{A3129AFE-95A6-485C-AE92-A611AAEC6762}" destId="{81A5B5C3-6B5C-463F-BA72-1F515A50DF0E}" srcOrd="0" destOrd="0" presId="urn:microsoft.com/office/officeart/2005/8/layout/chevron2"/>
    <dgm:cxn modelId="{FB2B497F-678C-4DFA-BD86-40868A433B16}" type="presParOf" srcId="{A3129AFE-95A6-485C-AE92-A611AAEC6762}" destId="{448FECE3-8747-493E-AC4B-EBF7D8BA214D}" srcOrd="1" destOrd="0" presId="urn:microsoft.com/office/officeart/2005/8/layout/chevron2"/>
    <dgm:cxn modelId="{A1BCF629-28E2-42B2-A6B9-4790795956FB}" type="presParOf" srcId="{B1737BF6-8350-4FEC-A6F2-C549F35F14E8}" destId="{0FEDADF6-BDF2-475B-9BEE-80F0CA3AA5E7}" srcOrd="3" destOrd="0" presId="urn:microsoft.com/office/officeart/2005/8/layout/chevron2"/>
    <dgm:cxn modelId="{08A59911-4AB9-4A84-BB94-0BED256F59DA}" type="presParOf" srcId="{B1737BF6-8350-4FEC-A6F2-C549F35F14E8}" destId="{CABA9B3A-53A6-449A-8BFD-23AA69B9573E}" srcOrd="4" destOrd="0" presId="urn:microsoft.com/office/officeart/2005/8/layout/chevron2"/>
    <dgm:cxn modelId="{B2F3A7E9-9254-4339-8A85-C35AB4E61839}" type="presParOf" srcId="{CABA9B3A-53A6-449A-8BFD-23AA69B9573E}" destId="{ECB18458-3383-4652-AAAA-2119637527AD}" srcOrd="0" destOrd="0" presId="urn:microsoft.com/office/officeart/2005/8/layout/chevron2"/>
    <dgm:cxn modelId="{1F01A275-B219-483E-84A2-599887E51093}" type="presParOf" srcId="{CABA9B3A-53A6-449A-8BFD-23AA69B9573E}" destId="{875CD35C-E151-41B0-8D80-808907A782C0}" srcOrd="1" destOrd="0" presId="urn:microsoft.com/office/officeart/2005/8/layout/chevron2"/>
    <dgm:cxn modelId="{065A2EF5-F7C7-46CC-ADD0-11B5E362CF05}" type="presParOf" srcId="{B1737BF6-8350-4FEC-A6F2-C549F35F14E8}" destId="{F4EC46BE-74F3-445B-8E1E-9FF4A9776605}" srcOrd="5" destOrd="0" presId="urn:microsoft.com/office/officeart/2005/8/layout/chevron2"/>
    <dgm:cxn modelId="{C3B8D084-5597-4672-B977-6277C5CAC392}" type="presParOf" srcId="{B1737BF6-8350-4FEC-A6F2-C549F35F14E8}" destId="{20B85172-7DA9-4144-81EA-2EC179502957}" srcOrd="6" destOrd="0" presId="urn:microsoft.com/office/officeart/2005/8/layout/chevron2"/>
    <dgm:cxn modelId="{019819D6-8417-4DD3-AA66-7812BA55A49D}" type="presParOf" srcId="{20B85172-7DA9-4144-81EA-2EC179502957}" destId="{AD3491E0-AE30-4522-ACC6-9608F6566E6C}" srcOrd="0" destOrd="0" presId="urn:microsoft.com/office/officeart/2005/8/layout/chevron2"/>
    <dgm:cxn modelId="{52EC83F1-2919-4817-9984-BF966AB765CF}" type="presParOf" srcId="{20B85172-7DA9-4144-81EA-2EC179502957}" destId="{7CFDABD6-DA2A-4650-9D72-1D13AD699E75}" srcOrd="1" destOrd="0" presId="urn:microsoft.com/office/officeart/2005/8/layout/chevron2"/>
    <dgm:cxn modelId="{E44C1248-B4F8-4E34-BB9E-3B9A72028252}" type="presParOf" srcId="{B1737BF6-8350-4FEC-A6F2-C549F35F14E8}" destId="{137D95B1-DFE3-40C2-AB77-9E718B4F6039}" srcOrd="7" destOrd="0" presId="urn:microsoft.com/office/officeart/2005/8/layout/chevron2"/>
    <dgm:cxn modelId="{F7401B64-B320-4569-8C37-19B4BCE4C2CA}" type="presParOf" srcId="{B1737BF6-8350-4FEC-A6F2-C549F35F14E8}" destId="{4574C810-A58E-4E2F-94EA-826ED65CE616}" srcOrd="8" destOrd="0" presId="urn:microsoft.com/office/officeart/2005/8/layout/chevron2"/>
    <dgm:cxn modelId="{3D7E278B-CFB2-465B-92CC-C3E3D84D427E}" type="presParOf" srcId="{4574C810-A58E-4E2F-94EA-826ED65CE616}" destId="{16A0C371-E162-4806-90F4-9B4C973F6981}" srcOrd="0" destOrd="0" presId="urn:microsoft.com/office/officeart/2005/8/layout/chevron2"/>
    <dgm:cxn modelId="{54FF041E-84F2-45FF-98B7-D0EE5A70F1D2}" type="presParOf" srcId="{4574C810-A58E-4E2F-94EA-826ED65CE616}" destId="{5C3648ED-90BF-44FE-8CF0-5CA1AE00E1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E5C894-9712-42A2-8BEC-A92074FE00DF}">
      <dsp:nvSpPr>
        <dsp:cNvPr id="0" name=""/>
        <dsp:cNvSpPr/>
      </dsp:nvSpPr>
      <dsp:spPr>
        <a:xfrm rot="5400000">
          <a:off x="-158680" y="161196"/>
          <a:ext cx="1057866" cy="740506"/>
        </a:xfrm>
        <a:prstGeom prst="chevron">
          <a:avLst/>
        </a:prstGeom>
        <a:solidFill>
          <a:srgbClr val="4E67C8">
            <a:shade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E67C8">
              <a:shade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0-5</a:t>
          </a:r>
          <a:r>
            <a:rPr lang="zh-TW" altLang="en-US" sz="1600" b="1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分</a:t>
          </a:r>
          <a:endParaRPr lang="zh-TW" altLang="en-US" sz="1600" kern="1200" dirty="0">
            <a:solidFill>
              <a:schemeClr val="bg1"/>
            </a:solidFill>
            <a:latin typeface="Arial"/>
            <a:ea typeface="新細明體"/>
            <a:cs typeface="+mn-cs"/>
          </a:endParaRPr>
        </a:p>
      </dsp:txBody>
      <dsp:txXfrm rot="5400000">
        <a:off x="-158680" y="161196"/>
        <a:ext cx="1057866" cy="740506"/>
      </dsp:txXfrm>
    </dsp:sp>
    <dsp:sp modelId="{E78C9B9B-30C9-48A8-932B-0A21AC64FFB7}">
      <dsp:nvSpPr>
        <dsp:cNvPr id="0" name=""/>
        <dsp:cNvSpPr/>
      </dsp:nvSpPr>
      <dsp:spPr>
        <a:xfrm rot="5400000">
          <a:off x="3041308" y="-2298285"/>
          <a:ext cx="687613" cy="528921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shade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>
              <a:solidFill>
                <a:srgbClr val="333333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恭喜您，身心適應狀況良好，多與他人分享您處理壓力的心得吧！</a:t>
          </a:r>
          <a:endParaRPr lang="zh-TW" altLang="en-US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新細明體"/>
            <a:cs typeface="+mn-cs"/>
          </a:endParaRPr>
        </a:p>
      </dsp:txBody>
      <dsp:txXfrm rot="5400000">
        <a:off x="3041308" y="-2298285"/>
        <a:ext cx="687613" cy="5289216"/>
      </dsp:txXfrm>
    </dsp:sp>
    <dsp:sp modelId="{81A5B5C3-6B5C-463F-BA72-1F515A50DF0E}">
      <dsp:nvSpPr>
        <dsp:cNvPr id="0" name=""/>
        <dsp:cNvSpPr/>
      </dsp:nvSpPr>
      <dsp:spPr>
        <a:xfrm rot="5400000">
          <a:off x="-158680" y="1101605"/>
          <a:ext cx="1057866" cy="740506"/>
        </a:xfrm>
        <a:prstGeom prst="chevron">
          <a:avLst/>
        </a:prstGeom>
        <a:solidFill>
          <a:srgbClr val="4E67C8">
            <a:shade val="50000"/>
            <a:hueOff val="102876"/>
            <a:satOff val="-1331"/>
            <a:lumOff val="16616"/>
            <a:alphaOff val="0"/>
          </a:srgbClr>
        </a:solidFill>
        <a:ln w="25400" cap="flat" cmpd="sng" algn="ctr">
          <a:solidFill>
            <a:srgbClr val="4E67C8">
              <a:shade val="50000"/>
              <a:hueOff val="102876"/>
              <a:satOff val="-1331"/>
              <a:lumOff val="1661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cs"/>
            </a:rPr>
            <a:t>6-9</a:t>
          </a:r>
          <a:r>
            <a:rPr lang="zh-TW" altLang="en-US" sz="1600" b="1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cs"/>
            </a:rPr>
            <a:t>分</a:t>
          </a:r>
          <a:endParaRPr lang="zh-TW" altLang="en-US" sz="1900" kern="1200" dirty="0">
            <a:solidFill>
              <a:schemeClr val="bg1"/>
            </a:solidFill>
            <a:latin typeface="Arial"/>
            <a:ea typeface="新細明體"/>
            <a:cs typeface="+mn-cs"/>
          </a:endParaRPr>
        </a:p>
      </dsp:txBody>
      <dsp:txXfrm rot="5400000">
        <a:off x="-158680" y="1101605"/>
        <a:ext cx="1057866" cy="740506"/>
      </dsp:txXfrm>
    </dsp:sp>
    <dsp:sp modelId="{448FECE3-8747-493E-AC4B-EBF7D8BA214D}">
      <dsp:nvSpPr>
        <dsp:cNvPr id="0" name=""/>
        <dsp:cNvSpPr/>
      </dsp:nvSpPr>
      <dsp:spPr>
        <a:xfrm rot="5400000">
          <a:off x="3041308" y="-1357876"/>
          <a:ext cx="687613" cy="528921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shade val="50000"/>
              <a:hueOff val="102876"/>
              <a:satOff val="-1331"/>
              <a:lumOff val="1661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b="1" kern="1200" dirty="0" smtClean="0">
              <a:solidFill>
                <a:srgbClr val="339933"/>
              </a:solidFill>
              <a:latin typeface="標楷體" pitchFamily="65" charset="-120"/>
              <a:ea typeface="標楷體" pitchFamily="65" charset="-120"/>
              <a:cs typeface="+mn-cs"/>
            </a:rPr>
            <a:t>輕度情緒困擾</a:t>
          </a:r>
          <a:r>
            <a:rPr lang="zh-TW" altLang="en-US" sz="1900" kern="1200" dirty="0" smtClean="0">
              <a:solidFill>
                <a:srgbClr val="333333"/>
              </a:solidFill>
              <a:latin typeface="標楷體" pitchFamily="65" charset="-120"/>
              <a:ea typeface="標楷體" pitchFamily="65" charset="-120"/>
              <a:cs typeface="+mn-cs"/>
            </a:rPr>
            <a:t>，建議給予情緒支持。</a:t>
          </a:r>
          <a:endParaRPr lang="zh-TW" altLang="en-US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新細明體"/>
            <a:cs typeface="+mn-cs"/>
          </a:endParaRPr>
        </a:p>
      </dsp:txBody>
      <dsp:txXfrm rot="5400000">
        <a:off x="3041308" y="-1357876"/>
        <a:ext cx="687613" cy="5289216"/>
      </dsp:txXfrm>
    </dsp:sp>
    <dsp:sp modelId="{ECB18458-3383-4652-AAAA-2119637527AD}">
      <dsp:nvSpPr>
        <dsp:cNvPr id="0" name=""/>
        <dsp:cNvSpPr/>
      </dsp:nvSpPr>
      <dsp:spPr>
        <a:xfrm rot="5400000">
          <a:off x="-158680" y="2042014"/>
          <a:ext cx="1057866" cy="740506"/>
        </a:xfrm>
        <a:prstGeom prst="chevron">
          <a:avLst/>
        </a:prstGeom>
        <a:solidFill>
          <a:srgbClr val="4E67C8">
            <a:shade val="50000"/>
            <a:hueOff val="205752"/>
            <a:satOff val="-2662"/>
            <a:lumOff val="33231"/>
            <a:alphaOff val="0"/>
          </a:srgbClr>
        </a:solidFill>
        <a:ln w="25400" cap="flat" cmpd="sng" algn="ctr">
          <a:solidFill>
            <a:srgbClr val="4E67C8">
              <a:shade val="50000"/>
              <a:hueOff val="205752"/>
              <a:satOff val="-2662"/>
              <a:lumOff val="3323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+mn-cs"/>
            </a:rPr>
            <a:t>10-14</a:t>
          </a:r>
          <a:r>
            <a:rPr lang="zh-TW" altLang="en-US" sz="1400" b="1" kern="12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+mn-cs"/>
            </a:rPr>
            <a:t>分</a:t>
          </a:r>
          <a:endParaRPr lang="zh-TW" altLang="en-US" sz="1400" kern="1200" dirty="0">
            <a:solidFill>
              <a:srgbClr val="000000"/>
            </a:solidFill>
            <a:latin typeface="Arial"/>
            <a:ea typeface="新細明體"/>
            <a:cs typeface="+mn-cs"/>
          </a:endParaRPr>
        </a:p>
      </dsp:txBody>
      <dsp:txXfrm rot="5400000">
        <a:off x="-158680" y="2042014"/>
        <a:ext cx="1057866" cy="740506"/>
      </dsp:txXfrm>
    </dsp:sp>
    <dsp:sp modelId="{875CD35C-E151-41B0-8D80-808907A782C0}">
      <dsp:nvSpPr>
        <dsp:cNvPr id="0" name=""/>
        <dsp:cNvSpPr/>
      </dsp:nvSpPr>
      <dsp:spPr>
        <a:xfrm rot="5400000">
          <a:off x="3041308" y="-417466"/>
          <a:ext cx="687613" cy="528921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shade val="50000"/>
              <a:hueOff val="205752"/>
              <a:satOff val="-2662"/>
              <a:lumOff val="3323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b="1" kern="1200" dirty="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  <a:cs typeface="+mn-cs"/>
            </a:rPr>
            <a:t>中度情緒困擾</a:t>
          </a:r>
          <a:r>
            <a:rPr lang="zh-TW" altLang="en-US" sz="1900" kern="1200" dirty="0" smtClean="0">
              <a:solidFill>
                <a:srgbClr val="333333"/>
              </a:solidFill>
              <a:latin typeface="標楷體" pitchFamily="65" charset="-120"/>
              <a:ea typeface="標楷體" pitchFamily="65" charset="-120"/>
              <a:cs typeface="+mn-cs"/>
            </a:rPr>
            <a:t>，</a:t>
          </a:r>
          <a:r>
            <a:rPr lang="zh-TW" altLang="en-US" sz="1900" b="0" kern="1200" dirty="0" smtClean="0">
              <a:solidFill>
                <a:schemeClr val="tx1"/>
              </a:solidFill>
              <a:latin typeface="+mj-ea"/>
              <a:ea typeface="+mj-ea"/>
              <a:cs typeface="華康秀風體W3"/>
            </a:rPr>
            <a:t>建議尋求心理輔導或專業諮詢</a:t>
          </a:r>
          <a:endParaRPr lang="zh-TW" altLang="en-US" sz="1900" b="0" kern="1200" dirty="0">
            <a:solidFill>
              <a:schemeClr val="tx1"/>
            </a:solidFill>
            <a:latin typeface="Arial"/>
            <a:ea typeface="新細明體"/>
            <a:cs typeface="+mn-cs"/>
          </a:endParaRPr>
        </a:p>
      </dsp:txBody>
      <dsp:txXfrm rot="5400000">
        <a:off x="3041308" y="-417466"/>
        <a:ext cx="687613" cy="5289216"/>
      </dsp:txXfrm>
    </dsp:sp>
    <dsp:sp modelId="{AD3491E0-AE30-4522-ACC6-9608F6566E6C}">
      <dsp:nvSpPr>
        <dsp:cNvPr id="0" name=""/>
        <dsp:cNvSpPr/>
      </dsp:nvSpPr>
      <dsp:spPr>
        <a:xfrm rot="5400000">
          <a:off x="-158680" y="2982423"/>
          <a:ext cx="1057866" cy="740506"/>
        </a:xfrm>
        <a:prstGeom prst="chevron">
          <a:avLst/>
        </a:prstGeom>
        <a:solidFill>
          <a:srgbClr val="4E67C8">
            <a:shade val="50000"/>
            <a:hueOff val="205752"/>
            <a:satOff val="-2662"/>
            <a:lumOff val="33231"/>
            <a:alphaOff val="0"/>
          </a:srgbClr>
        </a:solidFill>
        <a:ln w="25400" cap="flat" cmpd="sng" algn="ctr">
          <a:solidFill>
            <a:srgbClr val="4E67C8">
              <a:shade val="50000"/>
              <a:hueOff val="205752"/>
              <a:satOff val="-2662"/>
              <a:lumOff val="3323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n-cs"/>
            </a:rPr>
            <a:t>＞</a:t>
          </a:r>
          <a:r>
            <a:rPr lang="en-US" altLang="zh-TW" sz="1600" b="1" kern="12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n-cs"/>
            </a:rPr>
            <a:t>15</a:t>
          </a:r>
          <a:r>
            <a:rPr lang="zh-TW" altLang="en-US" sz="1600" b="1" kern="12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n-cs"/>
            </a:rPr>
            <a:t>分</a:t>
          </a:r>
          <a:endParaRPr lang="zh-TW" altLang="en-US" sz="1600" b="1" kern="1200" dirty="0">
            <a:solidFill>
              <a:srgbClr val="C00000"/>
            </a:solidFill>
            <a:latin typeface="Arial"/>
            <a:ea typeface="新細明體"/>
            <a:cs typeface="+mn-cs"/>
          </a:endParaRPr>
        </a:p>
      </dsp:txBody>
      <dsp:txXfrm rot="5400000">
        <a:off x="-158680" y="2982423"/>
        <a:ext cx="1057866" cy="740506"/>
      </dsp:txXfrm>
    </dsp:sp>
    <dsp:sp modelId="{7CFDABD6-DA2A-4650-9D72-1D13AD699E75}">
      <dsp:nvSpPr>
        <dsp:cNvPr id="0" name=""/>
        <dsp:cNvSpPr/>
      </dsp:nvSpPr>
      <dsp:spPr>
        <a:xfrm rot="5400000">
          <a:off x="3041308" y="522942"/>
          <a:ext cx="687613" cy="528921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shade val="50000"/>
              <a:hueOff val="205752"/>
              <a:satOff val="-2662"/>
              <a:lumOff val="3323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b="1" kern="12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n-cs"/>
            </a:rPr>
            <a:t>重度情緒困擾</a:t>
          </a:r>
          <a:r>
            <a:rPr lang="zh-TW" altLang="en-US" sz="1900" kern="1200" dirty="0" smtClean="0">
              <a:solidFill>
                <a:srgbClr val="333333"/>
              </a:solidFill>
              <a:latin typeface="標楷體" pitchFamily="65" charset="-120"/>
              <a:ea typeface="標楷體" pitchFamily="65" charset="-120"/>
              <a:cs typeface="+mn-cs"/>
            </a:rPr>
            <a:t>，建議轉介精神科治療或接受專業諮詢。</a:t>
          </a:r>
          <a:endParaRPr lang="zh-TW" altLang="en-US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新細明體"/>
            <a:cs typeface="+mn-cs"/>
          </a:endParaRPr>
        </a:p>
      </dsp:txBody>
      <dsp:txXfrm rot="5400000">
        <a:off x="3041308" y="522942"/>
        <a:ext cx="687613" cy="5289216"/>
      </dsp:txXfrm>
    </dsp:sp>
    <dsp:sp modelId="{16A0C371-E162-4806-90F4-9B4C973F6981}">
      <dsp:nvSpPr>
        <dsp:cNvPr id="0" name=""/>
        <dsp:cNvSpPr/>
      </dsp:nvSpPr>
      <dsp:spPr>
        <a:xfrm rot="5400000">
          <a:off x="-158680" y="3922833"/>
          <a:ext cx="1057866" cy="740506"/>
        </a:xfrm>
        <a:prstGeom prst="chevron">
          <a:avLst/>
        </a:prstGeom>
        <a:solidFill>
          <a:srgbClr val="4E67C8">
            <a:shade val="50000"/>
            <a:hueOff val="102876"/>
            <a:satOff val="-1331"/>
            <a:lumOff val="16616"/>
            <a:alphaOff val="0"/>
          </a:srgbClr>
        </a:solidFill>
        <a:ln w="25400" cap="flat" cmpd="sng" algn="ctr">
          <a:solidFill>
            <a:srgbClr val="4E67C8">
              <a:shade val="50000"/>
              <a:hueOff val="102876"/>
              <a:satOff val="-1331"/>
              <a:lumOff val="1661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cs"/>
            </a:rPr>
            <a:t>第</a:t>
          </a:r>
          <a:r>
            <a:rPr lang="en-US" altLang="zh-TW" sz="1200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cs"/>
            </a:rPr>
            <a:t>6</a:t>
          </a:r>
          <a:r>
            <a:rPr lang="zh-TW" altLang="en-US" sz="1200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cs"/>
            </a:rPr>
            <a:t>題單項評分</a:t>
          </a:r>
          <a:endParaRPr lang="zh-TW" altLang="en-US" sz="1200" kern="1200" dirty="0">
            <a:solidFill>
              <a:schemeClr val="bg1"/>
            </a:solidFill>
            <a:latin typeface="Arial"/>
            <a:ea typeface="新細明體"/>
            <a:cs typeface="+mn-cs"/>
          </a:endParaRPr>
        </a:p>
      </dsp:txBody>
      <dsp:txXfrm rot="5400000">
        <a:off x="-158680" y="3922833"/>
        <a:ext cx="1057866" cy="740506"/>
      </dsp:txXfrm>
    </dsp:sp>
    <dsp:sp modelId="{5C3648ED-90BF-44FE-8CF0-5CA1AE00E1BF}">
      <dsp:nvSpPr>
        <dsp:cNvPr id="0" name=""/>
        <dsp:cNvSpPr/>
      </dsp:nvSpPr>
      <dsp:spPr>
        <a:xfrm rot="5400000">
          <a:off x="3041127" y="1463532"/>
          <a:ext cx="687974" cy="528921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shade val="50000"/>
              <a:hueOff val="102876"/>
              <a:satOff val="-1331"/>
              <a:lumOff val="1661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標楷體" pitchFamily="65" charset="-120"/>
              <a:ea typeface="標楷體" pitchFamily="65" charset="-120"/>
              <a:cs typeface="+mn-cs"/>
            </a:rPr>
            <a:t>本題為附加題，</a:t>
          </a:r>
          <a:r>
            <a:rPr lang="en-US" altLang="zh-TW" sz="1900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標楷體" pitchFamily="65" charset="-120"/>
              <a:ea typeface="標楷體" pitchFamily="65" charset="-120"/>
              <a:cs typeface="+mn-cs"/>
            </a:rPr>
            <a:t>2</a:t>
          </a:r>
          <a:r>
            <a:rPr lang="zh-TW" altLang="en-US" sz="1900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標楷體" pitchFamily="65" charset="-120"/>
              <a:ea typeface="標楷體" pitchFamily="65" charset="-120"/>
              <a:cs typeface="+mn-cs"/>
            </a:rPr>
            <a:t>分以上</a:t>
          </a:r>
          <a:r>
            <a:rPr lang="en-US" altLang="zh-TW" sz="1900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標楷體" pitchFamily="65" charset="-120"/>
              <a:ea typeface="標楷體" pitchFamily="65" charset="-120"/>
              <a:cs typeface="+mn-cs"/>
            </a:rPr>
            <a:t>(</a:t>
          </a:r>
          <a:r>
            <a:rPr lang="zh-TW" altLang="en-US" sz="1900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標楷體" pitchFamily="65" charset="-120"/>
              <a:ea typeface="標楷體" pitchFamily="65" charset="-120"/>
              <a:cs typeface="+mn-cs"/>
            </a:rPr>
            <a:t>中等程度</a:t>
          </a:r>
          <a:r>
            <a:rPr lang="en-US" altLang="zh-TW" sz="1900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標楷體" pitchFamily="65" charset="-120"/>
              <a:ea typeface="標楷體" pitchFamily="65" charset="-120"/>
              <a:cs typeface="+mn-cs"/>
            </a:rPr>
            <a:t>)</a:t>
          </a:r>
          <a:r>
            <a:rPr lang="zh-TW" altLang="en-US" sz="1900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標楷體" pitchFamily="65" charset="-120"/>
              <a:ea typeface="標楷體" pitchFamily="65" charset="-120"/>
              <a:cs typeface="+mn-cs"/>
            </a:rPr>
            <a:t>時，宜考慮轉介至精神科別。</a:t>
          </a:r>
          <a:endParaRPr lang="zh-TW" altLang="en-US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新細明體"/>
            <a:cs typeface="+mn-cs"/>
          </a:endParaRPr>
        </a:p>
      </dsp:txBody>
      <dsp:txXfrm rot="5400000">
        <a:off x="3041127" y="1463532"/>
        <a:ext cx="687974" cy="5289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28683-6D7C-4522-B5D3-7ED120868A45}" type="datetimeFigureOut">
              <a:rPr lang="zh-TW" altLang="en-US" smtClean="0"/>
              <a:pPr/>
              <a:t>2015/5/20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8D18D-5BA8-4764-A803-0C12243CF3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11097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405" cy="4962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91" tIns="45695" rIns="91391" bIns="4569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684" y="0"/>
            <a:ext cx="2888848" cy="4962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91" tIns="45695" rIns="91391" bIns="4569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2950"/>
            <a:ext cx="4960937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377" y="4715193"/>
            <a:ext cx="5335892" cy="446785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91" tIns="45695" rIns="91391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800"/>
            <a:ext cx="2890405" cy="4962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91" tIns="45695" rIns="91391" bIns="4569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684" y="9428800"/>
            <a:ext cx="2888848" cy="4962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91" tIns="45695" rIns="91391" bIns="456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024AE4-5334-4A82-B28D-887FB97C9D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092670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8313" y="1484313"/>
            <a:ext cx="8229600" cy="201669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0" lang="zh-TW" altLang="en-US" sz="4800" kern="1200" dirty="0">
                <a:solidFill>
                  <a:schemeClr val="tx1"/>
                </a:solidFill>
                <a:latin typeface="+mj-lt"/>
                <a:ea typeface="標楷體" pitchFamily="65" charset="-120"/>
                <a:cs typeface="標楷體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ctr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TW" altLang="en-US" sz="36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itchFamily="65" charset="-120"/>
                <a:cs typeface="標楷體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750D1-CAA3-462E-9E4B-C346E94C06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2820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75308-D00C-4515-B4BD-C0153C54C3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3048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DBDB2-EDF2-450A-92EC-03B43AB76B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86065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F95C4-783E-4774-B014-6E50834839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81559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8313" y="1484313"/>
            <a:ext cx="8229600" cy="201669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0" lang="zh-TW" altLang="en-US" sz="4800" kern="1200" dirty="0">
                <a:solidFill>
                  <a:schemeClr val="tx1"/>
                </a:solidFill>
                <a:latin typeface="+mj-lt"/>
                <a:ea typeface="標楷體" pitchFamily="65" charset="-120"/>
                <a:cs typeface="標楷體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ctr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TW" altLang="en-US" sz="36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itchFamily="65" charset="-120"/>
                <a:cs typeface="標楷體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4B6D8-63C8-4C6C-8547-86E40E04BD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58181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DC1685-D7F3-4172-B979-031C4228A6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7023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FE78E-0D73-44CF-9835-2CED97C467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47151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2EEB-C703-4AEC-A7F4-2F33124017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82287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6985E-0263-4B95-B009-8519546B59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21741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AE100-9DBF-4535-A6F5-1CFDC288D8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97709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3589-5BD0-429E-B326-74E5072BC5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0987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0182B-6DB1-425A-BE68-C1CFC7DE61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58460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D2328-D6B3-49EC-974E-FDD6D9F040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50828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92FA-876D-4A9C-A941-4B316BA854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97467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1637A-E2F6-4E7D-AC46-C5E6C40072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78741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D884-2E4B-4FA5-97B9-52DF67A0B5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27290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9ABFC-8DFF-4DBC-9EDF-0C20F4A02E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66996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2AC2C-BFD9-40A5-8D0B-0E80B066E7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12520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BD2BC-43CA-4682-AED1-B54E70A3C0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89819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664B9-E059-4614-B25C-FF495E7225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3722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8313" y="1484313"/>
            <a:ext cx="8229600" cy="201669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0" lang="zh-TW" altLang="en-US" sz="4800" kern="1200" dirty="0">
                <a:solidFill>
                  <a:schemeClr val="tx1"/>
                </a:solidFill>
                <a:latin typeface="+mj-lt"/>
                <a:ea typeface="標楷體" pitchFamily="65" charset="-120"/>
                <a:cs typeface="標楷體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ctr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TW" altLang="en-US" sz="36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itchFamily="65" charset="-120"/>
                <a:cs typeface="標楷體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E10C9-BE12-4CAD-9B00-8ECE2C1222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51655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5CED9-56CA-46AF-8A73-30EDC269C5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7845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3AB3-F18A-41CF-A94F-7863754F19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24306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5381C-A526-4DD3-93E3-376C34EDCF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78732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21630-02DF-4110-9073-FF8B0A6383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9584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41A1E-0DFC-4519-90D9-3C6989EE1E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45317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圖片 6"/>
          <p:cNvSpPr>
            <a:spLocks noChangeAspect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46A4-6A1E-41D7-90C8-8354948925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90842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51B18-2035-4B41-AAC8-AB6361C61F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7907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54609-ECD1-40AF-A74D-B42D6C044A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781538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7CB5E-B35D-45D8-A919-3A8AEFC5C5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85331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38274-FFD9-47AC-8F22-22E8BCE99D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42880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1730-2AF6-4085-B0FC-29C6388C88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21604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0D6A-74CE-4AB0-B901-F41037A969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6593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05AD-57CA-4FBB-9224-F4FCDACEDB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22653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2094D2E-52ED-4EAE-8901-41FF0D22AED1}" type="datetime1">
              <a:rPr lang="zh-TW" altLang="en-US"/>
              <a:pPr>
                <a:defRPr/>
              </a:pPr>
              <a:t>2015/5/20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64A5-75C7-4ACB-AB5C-7CAA18BABA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1391043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8313" y="1484313"/>
            <a:ext cx="8229600" cy="201669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0" lang="zh-TW" altLang="en-US" sz="4800" kern="1200" dirty="0">
                <a:solidFill>
                  <a:schemeClr val="tx1"/>
                </a:solidFill>
                <a:latin typeface="+mj-lt"/>
                <a:ea typeface="標楷體" pitchFamily="65" charset="-120"/>
                <a:cs typeface="標楷體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ctr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TW" altLang="en-US" sz="36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itchFamily="65" charset="-120"/>
                <a:cs typeface="標楷體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A9043-EAF6-4EAE-B8D2-E9A6682B5C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522174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BDAC-1BEF-41CC-A98F-0EFA97C821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560009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70E-06F0-4857-90F3-28FC2E95B20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531505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D0B4C-841E-4425-BE87-88D351C454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97704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4F94C-3B1D-4940-9F01-AAC66BC8DF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594863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9D770-FE27-4A4F-86FF-EECD4632AB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294521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3423-2058-41FF-8CDE-F47259BC9B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941918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1CC15-7E02-4E23-8ECE-05F55A18F1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461570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D92AF-5A72-4DEC-894B-1E057D569C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9412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4BC11-8524-4662-A4A1-9ACCE51D53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4846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DF7F-0CEF-426F-ABCF-20CBA529CC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83695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A93B9-11AF-486E-BE07-37C2EE2C71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867607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9DAAA-7B5A-4ED8-BE51-F538503469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57979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F3C2BB6A-8C26-4A04-A49F-E2D73EABB8CF}" type="datetimeFigureOut">
              <a:rPr lang="en-US"/>
              <a:pPr>
                <a:defRPr/>
              </a:pPr>
              <a:t>5/20/2015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835412A-74AA-4E37-9798-EF6046945E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53822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37A-CE18-4FC2-9C81-52EA1E0385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8250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A7C0B-8828-4B57-99CA-17DDBAC547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8314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ACA23-BBEC-47C3-821A-C4739BA427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7723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A67DC-49F3-4775-83B4-08CCFE4987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0303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4C0B4D8-A8E0-42B3-9D44-BEC55C23D1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8313" y="1484313"/>
            <a:ext cx="8229600" cy="2016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標楷體" pitchFamily="65" charset="-120"/>
                <a:cs typeface="標楷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kumimoji="0" lang="zh-TW" altLang="en-US" sz="48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9750" y="3933825"/>
            <a:ext cx="8229600" cy="17287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kumimoji="0" lang="en-US" altLang="zh-TW" sz="3600" dirty="0" smtClean="0">
              <a:latin typeface="標楷體" panose="03000509000000000000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89" r:id="rId1"/>
    <p:sldLayoutId id="2147486796" r:id="rId2"/>
    <p:sldLayoutId id="2147486797" r:id="rId3"/>
    <p:sldLayoutId id="2147486798" r:id="rId4"/>
    <p:sldLayoutId id="2147486799" r:id="rId5"/>
    <p:sldLayoutId id="2147486800" r:id="rId6"/>
    <p:sldLayoutId id="2147486801" r:id="rId7"/>
    <p:sldLayoutId id="2147486802" r:id="rId8"/>
    <p:sldLayoutId id="2147486803" r:id="rId9"/>
    <p:sldLayoutId id="2147486804" r:id="rId10"/>
    <p:sldLayoutId id="2147486805" r:id="rId11"/>
    <p:sldLayoutId id="214748680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89898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29CDEB23-00F6-4D5C-9C0D-9049174724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8313" y="1484313"/>
            <a:ext cx="8229600" cy="2016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標楷體" pitchFamily="65" charset="-120"/>
                <a:cs typeface="標楷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kumimoji="0" lang="zh-TW" altLang="en-US" sz="48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9750" y="3933825"/>
            <a:ext cx="8229600" cy="17287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kumimoji="0" lang="en-US" altLang="zh-TW" sz="3600" dirty="0" smtClean="0">
              <a:solidFill>
                <a:prstClr val="black"/>
              </a:solidFill>
              <a:latin typeface="標楷體" panose="03000509000000000000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90" r:id="rId1"/>
    <p:sldLayoutId id="2147486808" r:id="rId2"/>
    <p:sldLayoutId id="2147486809" r:id="rId3"/>
    <p:sldLayoutId id="2147486810" r:id="rId4"/>
    <p:sldLayoutId id="2147486811" r:id="rId5"/>
    <p:sldLayoutId id="2147486812" r:id="rId6"/>
    <p:sldLayoutId id="2147486813" r:id="rId7"/>
    <p:sldLayoutId id="2147486814" r:id="rId8"/>
    <p:sldLayoutId id="2147486815" r:id="rId9"/>
    <p:sldLayoutId id="2147486816" r:id="rId10"/>
    <p:sldLayoutId id="2147486817" r:id="rId11"/>
    <p:sldLayoutId id="2147486818" r:id="rId12"/>
    <p:sldLayoutId id="2147486791" r:id="rId13"/>
    <p:sldLayoutId id="2147486792" r:id="rId14"/>
    <p:sldLayoutId id="2147486793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CD1BD49-406D-492C-ACC4-CEC203E496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8313" y="1484313"/>
            <a:ext cx="8229600" cy="2016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標楷體" pitchFamily="65" charset="-120"/>
                <a:cs typeface="標楷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kumimoji="0" lang="zh-TW" altLang="en-US" sz="48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9750" y="3933825"/>
            <a:ext cx="8229600" cy="17287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kumimoji="0" lang="en-US" altLang="zh-TW" sz="3600" dirty="0" smtClean="0">
              <a:solidFill>
                <a:prstClr val="black"/>
              </a:solidFill>
              <a:latin typeface="標楷體" panose="03000509000000000000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94" r:id="rId1"/>
    <p:sldLayoutId id="2147486834" r:id="rId2"/>
    <p:sldLayoutId id="2147486835" r:id="rId3"/>
    <p:sldLayoutId id="2147486836" r:id="rId4"/>
    <p:sldLayoutId id="2147486837" r:id="rId5"/>
    <p:sldLayoutId id="2147486838" r:id="rId6"/>
    <p:sldLayoutId id="2147486839" r:id="rId7"/>
    <p:sldLayoutId id="2147486840" r:id="rId8"/>
    <p:sldLayoutId id="2147486841" r:id="rId9"/>
    <p:sldLayoutId id="2147486842" r:id="rId10"/>
    <p:sldLayoutId id="2147486843" r:id="rId11"/>
    <p:sldLayoutId id="2147486844" r:id="rId12"/>
    <p:sldLayoutId id="214748684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D140B90-4708-4BCB-B9C4-A9DD7DD63E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8313" y="1484313"/>
            <a:ext cx="8229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標楷體" pitchFamily="65" charset="-120"/>
                <a:cs typeface="標楷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標楷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kumimoji="0" lang="zh-TW" altLang="en-US" sz="48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9750" y="3933825"/>
            <a:ext cx="82296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標楷體" pitchFamily="65" charset="-120"/>
                <a:cs typeface="標楷體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kumimoji="0" lang="en-US" altLang="zh-TW" sz="3600" dirty="0" smtClean="0">
              <a:solidFill>
                <a:prstClr val="black"/>
              </a:solidFill>
              <a:latin typeface="標楷體" panose="03000509000000000000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95" r:id="rId1"/>
    <p:sldLayoutId id="2147486859" r:id="rId2"/>
    <p:sldLayoutId id="2147486860" r:id="rId3"/>
    <p:sldLayoutId id="2147486861" r:id="rId4"/>
    <p:sldLayoutId id="2147486862" r:id="rId5"/>
    <p:sldLayoutId id="2147486863" r:id="rId6"/>
    <p:sldLayoutId id="2147486864" r:id="rId7"/>
    <p:sldLayoutId id="2147486865" r:id="rId8"/>
    <p:sldLayoutId id="2147486866" r:id="rId9"/>
    <p:sldLayoutId id="2147486867" r:id="rId10"/>
    <p:sldLayoutId id="2147486868" r:id="rId11"/>
    <p:sldLayoutId id="2147486869" r:id="rId12"/>
    <p:sldLayoutId id="214748687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03" r="278" b="4153"/>
          <a:stretch>
            <a:fillRect/>
          </a:stretch>
        </p:blipFill>
        <p:spPr bwMode="auto">
          <a:xfrm>
            <a:off x="1785938" y="3929063"/>
            <a:ext cx="592931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標題 1"/>
          <p:cNvSpPr>
            <a:spLocks noGrp="1"/>
          </p:cNvSpPr>
          <p:nvPr>
            <p:ph type="title"/>
          </p:nvPr>
        </p:nvSpPr>
        <p:spPr bwMode="auto">
          <a:xfrm>
            <a:off x="428625" y="35718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心情溫度計</a:t>
            </a:r>
            <a:r>
              <a:rPr lang="zh-TW" altLang="en-US" sz="2800" smtClean="0"/>
              <a:t>（計算一下您的心情吧</a:t>
            </a:r>
            <a:r>
              <a:rPr lang="en-US" altLang="zh-TW" sz="2800" smtClean="0"/>
              <a:t>!</a:t>
            </a:r>
            <a:r>
              <a:rPr lang="zh-TW" altLang="en-US" sz="2800" smtClean="0"/>
              <a:t>）</a:t>
            </a:r>
            <a:endParaRPr lang="zh-TW" altLang="en-US" smtClean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500063" y="2000250"/>
          <a:ext cx="8072437" cy="1800225"/>
        </p:xfrm>
        <a:graphic>
          <a:graphicData uri="http://schemas.openxmlformats.org/drawingml/2006/table">
            <a:tbl>
              <a:tblPr/>
              <a:tblGrid>
                <a:gridCol w="3784600"/>
                <a:gridCol w="1035050"/>
                <a:gridCol w="592137"/>
                <a:gridCol w="1035050"/>
                <a:gridCol w="590550"/>
                <a:gridCol w="1035050"/>
              </a:tblGrid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細明體" pitchFamily="49" charset="-120"/>
                        </a:rPr>
                        <a:t>請圈選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細明體" pitchFamily="49" charset="-120"/>
                        </a:rPr>
                        <a:t>完全沒有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細明體" pitchFamily="49" charset="-120"/>
                        </a:rPr>
                        <a:t>輕微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細明體" pitchFamily="49" charset="-120"/>
                        </a:rPr>
                        <a:t>中等程度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細明體" pitchFamily="49" charset="-120"/>
                        </a:rPr>
                        <a:t>厲害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細明體" pitchFamily="49" charset="-120"/>
                        </a:rPr>
                        <a:t>非常厲害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1. 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細明體" pitchFamily="49" charset="-120"/>
                        </a:rPr>
                        <a:t>感覺緊張不安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1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3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4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2. 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細明體" pitchFamily="49" charset="-120"/>
                        </a:rPr>
                        <a:t>覺得容易苦惱或動怒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1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3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4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3. 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細明體" pitchFamily="49" charset="-120"/>
                        </a:rPr>
                        <a:t>感覺憂鬱、心情低落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1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3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4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4. 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細明體" pitchFamily="49" charset="-120"/>
                        </a:rPr>
                        <a:t>覺得比不上別人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1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3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4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5. 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細明體" pitchFamily="49" charset="-120"/>
                        </a:rPr>
                        <a:t>睡眠困難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細明體" pitchFamily="49" charset="-120"/>
                        </a:rPr>
                        <a:t>,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細明體" pitchFamily="49" charset="-120"/>
                        </a:rPr>
                        <a:t>譬如難以入睡、易醒或早醒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1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3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4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6. 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細明體" pitchFamily="49" charset="-120"/>
                        </a:rPr>
                        <a:t>有自殺想法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細明體" pitchFamily="49" charset="-120"/>
                        </a:rPr>
                        <a:t>(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細明體" pitchFamily="49" charset="-120"/>
                        </a:rPr>
                        <a:t>加總時本題不計分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細明體" pitchFamily="49" charset="-12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1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3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細明體" pitchFamily="49" charset="-120"/>
                        </a:rPr>
                        <a:t>4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41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5D0D805-93DD-4C0C-B699-AB1CFB5309FD}" type="slidenum">
              <a:rPr lang="en-US" altLang="zh-TW">
                <a:solidFill>
                  <a:srgbClr val="000000"/>
                </a:solidFill>
              </a:rPr>
              <a:pPr/>
              <a:t>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87442" name="Rectangle 1"/>
          <p:cNvSpPr>
            <a:spLocks noChangeArrowheads="1"/>
          </p:cNvSpPr>
          <p:nvPr/>
        </p:nvSpPr>
        <p:spPr bwMode="auto">
          <a:xfrm>
            <a:off x="571500" y="1214438"/>
            <a:ext cx="7929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"/>
            <a:r>
              <a: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請仔細回想</a:t>
            </a:r>
            <a:r>
              <a:rPr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最近一星期中</a:t>
            </a:r>
            <a:r>
              <a:rPr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包括今天</a:t>
            </a:r>
            <a:r>
              <a:rPr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，這些問題使您感到困擾或苦惱的程度，然後</a:t>
            </a:r>
            <a:r>
              <a:rPr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圈選</a:t>
            </a:r>
            <a:r>
              <a: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一個您認為最能代表您感覺的答案。</a:t>
            </a:r>
          </a:p>
          <a:p>
            <a:endParaRPr lang="zh-TW" altLang="en-US">
              <a:solidFill>
                <a:srgbClr val="000000"/>
              </a:solidFill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9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標題 1"/>
          <p:cNvSpPr>
            <a:spLocks noGrp="1"/>
          </p:cNvSpPr>
          <p:nvPr>
            <p:ph type="title"/>
          </p:nvPr>
        </p:nvSpPr>
        <p:spPr bwMode="auto">
          <a:xfrm>
            <a:off x="354013" y="184150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400" smtClean="0"/>
              <a:t>計算總分</a:t>
            </a:r>
            <a:r>
              <a:rPr lang="en-US" altLang="zh-TW" sz="2400" smtClean="0"/>
              <a:t>:</a:t>
            </a:r>
            <a:endParaRPr lang="zh-TW" altLang="en-US" sz="2400" smtClean="0"/>
          </a:p>
        </p:txBody>
      </p:sp>
      <p:sp>
        <p:nvSpPr>
          <p:cNvPr id="151555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3A28508-8BF3-43E3-AEB2-7B9CF94FFAF4}" type="slidenum">
              <a:rPr lang="en-US" altLang="zh-TW" smtClean="0">
                <a:solidFill>
                  <a:srgbClr val="000000"/>
                </a:solidFill>
              </a:rPr>
              <a:pPr/>
              <a:t>2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grpSp>
        <p:nvGrpSpPr>
          <p:cNvPr id="151556" name="群組 29"/>
          <p:cNvGrpSpPr>
            <a:grpSpLocks/>
          </p:cNvGrpSpPr>
          <p:nvPr/>
        </p:nvGrpSpPr>
        <p:grpSpPr bwMode="auto">
          <a:xfrm>
            <a:off x="6165850" y="474663"/>
            <a:ext cx="2489200" cy="6134100"/>
            <a:chOff x="1568860" y="-17321"/>
            <a:chExt cx="6587622" cy="6875176"/>
          </a:xfrm>
        </p:grpSpPr>
        <p:grpSp>
          <p:nvGrpSpPr>
            <p:cNvPr id="151562" name="群組 16"/>
            <p:cNvGrpSpPr>
              <a:grpSpLocks/>
            </p:cNvGrpSpPr>
            <p:nvPr/>
          </p:nvGrpSpPr>
          <p:grpSpPr bwMode="auto">
            <a:xfrm>
              <a:off x="2849916" y="-17321"/>
              <a:ext cx="1742933" cy="6875176"/>
              <a:chOff x="3996701" y="180107"/>
              <a:chExt cx="885555" cy="6695071"/>
            </a:xfrm>
          </p:grpSpPr>
          <p:sp>
            <p:nvSpPr>
              <p:cNvPr id="15" name="＞形箭號 14"/>
              <p:cNvSpPr/>
              <p:nvPr/>
            </p:nvSpPr>
            <p:spPr>
              <a:xfrm rot="16200000">
                <a:off x="3338686" y="838294"/>
                <a:ext cx="2202234" cy="885860"/>
              </a:xfrm>
              <a:prstGeom prst="chevron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＞形箭號 15"/>
              <p:cNvSpPr/>
              <p:nvPr/>
            </p:nvSpPr>
            <p:spPr>
              <a:xfrm rot="16200000">
                <a:off x="3338686" y="2335329"/>
                <a:ext cx="2202234" cy="885860"/>
              </a:xfrm>
              <a:prstGeom prst="chevron">
                <a:avLst/>
              </a:prstGeom>
              <a:solidFill>
                <a:srgbClr val="FFCC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＞形箭號 16"/>
              <p:cNvSpPr/>
              <p:nvPr/>
            </p:nvSpPr>
            <p:spPr>
              <a:xfrm rot="16200000">
                <a:off x="3337819" y="3831496"/>
                <a:ext cx="2203967" cy="885860"/>
              </a:xfrm>
              <a:prstGeom prst="chevron">
                <a:avLst/>
              </a:prstGeom>
              <a:solidFill>
                <a:srgbClr val="B2B2B2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＞形箭號 17"/>
              <p:cNvSpPr/>
              <p:nvPr/>
            </p:nvSpPr>
            <p:spPr>
              <a:xfrm rot="16200000">
                <a:off x="3338685" y="5331131"/>
                <a:ext cx="2202235" cy="885860"/>
              </a:xfrm>
              <a:prstGeom prst="chevron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zh-TW" altLang="en-US" sz="1200" b="1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4820658" y="3722746"/>
              <a:ext cx="3289611" cy="9305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1600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建議找家人或朋友談談，紓解情緒</a:t>
              </a:r>
              <a:endParaRPr lang="zh-TW" altLang="en-US" sz="16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9" name="矩形 21"/>
            <p:cNvSpPr>
              <a:spLocks noChangeArrowheads="1"/>
            </p:cNvSpPr>
            <p:nvPr/>
          </p:nvSpPr>
          <p:spPr bwMode="auto">
            <a:xfrm>
              <a:off x="4820658" y="1888298"/>
              <a:ext cx="3335824" cy="148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lvl="1">
                <a:lnSpc>
                  <a:spcPts val="3200"/>
                </a:lnSpc>
                <a:defRPr/>
              </a:pPr>
              <a:r>
                <a:rPr lang="zh-TW" altLang="en-US" sz="1600" b="1" dirty="0" smtClean="0">
                  <a:solidFill>
                    <a:srgbClr val="FFC000"/>
                  </a:solidFill>
                  <a:latin typeface="+mj-ea"/>
                  <a:ea typeface="+mj-ea"/>
                  <a:cs typeface="華康秀風體W3"/>
                </a:rPr>
                <a:t>建議尋求心理輔導或專業諮詢</a:t>
              </a:r>
            </a:p>
          </p:txBody>
        </p:sp>
        <p:sp>
          <p:nvSpPr>
            <p:cNvPr id="10" name="矩形 22"/>
            <p:cNvSpPr>
              <a:spLocks noChangeArrowheads="1"/>
            </p:cNvSpPr>
            <p:nvPr/>
          </p:nvSpPr>
          <p:spPr bwMode="auto">
            <a:xfrm>
              <a:off x="4824861" y="39616"/>
              <a:ext cx="3146765" cy="1942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lvl="1">
                <a:lnSpc>
                  <a:spcPts val="3200"/>
                </a:lnSpc>
                <a:defRPr/>
              </a:pPr>
              <a:r>
                <a:rPr lang="zh-TW" altLang="en-US" sz="1600" b="1" dirty="0" smtClean="0">
                  <a:solidFill>
                    <a:srgbClr val="C00000"/>
                  </a:solidFill>
                  <a:latin typeface="+mj-ea"/>
                  <a:ea typeface="+mj-ea"/>
                  <a:cs typeface="華康秀風體W3"/>
                </a:rPr>
                <a:t>建議尋求心理諮商或精神科治療</a:t>
              </a:r>
            </a:p>
          </p:txBody>
        </p:sp>
        <p:sp>
          <p:nvSpPr>
            <p:cNvPr id="11" name="文字方塊 24"/>
            <p:cNvSpPr txBox="1">
              <a:spLocks noChangeArrowheads="1"/>
            </p:cNvSpPr>
            <p:nvPr/>
          </p:nvSpPr>
          <p:spPr bwMode="auto">
            <a:xfrm>
              <a:off x="1732712" y="6364991"/>
              <a:ext cx="1293997" cy="378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r>
                <a:rPr lang="en-US" altLang="zh-TW" sz="1600" b="1" dirty="0" smtClean="0">
                  <a:solidFill>
                    <a:srgbClr val="00B050"/>
                  </a:solidFill>
                  <a:latin typeface="+mj-ea"/>
                  <a:ea typeface="+mj-ea"/>
                  <a:cs typeface="華康秀風體W3"/>
                </a:rPr>
                <a:t>0</a:t>
              </a:r>
              <a:r>
                <a:rPr lang="zh-TW" altLang="en-US" sz="1600" b="1" dirty="0" smtClean="0">
                  <a:solidFill>
                    <a:srgbClr val="00B050"/>
                  </a:solidFill>
                  <a:latin typeface="+mj-ea"/>
                  <a:ea typeface="+mj-ea"/>
                  <a:cs typeface="華康秀風體W3"/>
                </a:rPr>
                <a:t>分</a:t>
              </a:r>
            </a:p>
          </p:txBody>
        </p:sp>
        <p:sp>
          <p:nvSpPr>
            <p:cNvPr id="12" name="文字方塊 25"/>
            <p:cNvSpPr txBox="1">
              <a:spLocks noChangeArrowheads="1"/>
            </p:cNvSpPr>
            <p:nvPr/>
          </p:nvSpPr>
          <p:spPr bwMode="auto">
            <a:xfrm>
              <a:off x="1787327" y="980860"/>
              <a:ext cx="1428438" cy="72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r>
                <a:rPr lang="en-US" altLang="zh-TW" dirty="0" smtClean="0">
                  <a:solidFill>
                    <a:srgbClr val="C00000"/>
                  </a:solidFill>
                  <a:latin typeface="+mj-ea"/>
                  <a:ea typeface="+mj-ea"/>
                  <a:cs typeface="華康秀風體W3"/>
                </a:rPr>
                <a:t>15</a:t>
              </a:r>
              <a:r>
                <a:rPr lang="zh-TW" altLang="en-US" dirty="0" smtClean="0">
                  <a:solidFill>
                    <a:srgbClr val="C00000"/>
                  </a:solidFill>
                  <a:latin typeface="+mj-ea"/>
                  <a:ea typeface="+mj-ea"/>
                  <a:cs typeface="華康秀風體W3"/>
                </a:rPr>
                <a:t>分</a:t>
              </a:r>
            </a:p>
          </p:txBody>
        </p:sp>
        <p:sp>
          <p:nvSpPr>
            <p:cNvPr id="13" name="文字方塊 26"/>
            <p:cNvSpPr txBox="1">
              <a:spLocks noChangeArrowheads="1"/>
            </p:cNvSpPr>
            <p:nvPr/>
          </p:nvSpPr>
          <p:spPr bwMode="auto">
            <a:xfrm>
              <a:off x="1707504" y="2320666"/>
              <a:ext cx="1142751" cy="72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r>
                <a:rPr lang="en-US" altLang="zh-TW" b="1" dirty="0" smtClean="0">
                  <a:solidFill>
                    <a:srgbClr val="FFC000"/>
                  </a:solidFill>
                  <a:latin typeface="+mj-ea"/>
                  <a:ea typeface="+mj-ea"/>
                  <a:cs typeface="華康秀風體W3"/>
                </a:rPr>
                <a:t>10</a:t>
              </a:r>
              <a:r>
                <a:rPr lang="zh-TW" altLang="en-US" b="1" dirty="0" smtClean="0">
                  <a:solidFill>
                    <a:srgbClr val="FFC000"/>
                  </a:solidFill>
                  <a:latin typeface="+mj-ea"/>
                  <a:ea typeface="+mj-ea"/>
                  <a:cs typeface="華康秀風體W3"/>
                </a:rPr>
                <a:t>分</a:t>
              </a:r>
            </a:p>
          </p:txBody>
        </p:sp>
        <p:sp>
          <p:nvSpPr>
            <p:cNvPr id="14" name="文字方塊 27"/>
            <p:cNvSpPr txBox="1">
              <a:spLocks noChangeArrowheads="1"/>
            </p:cNvSpPr>
            <p:nvPr/>
          </p:nvSpPr>
          <p:spPr bwMode="auto">
            <a:xfrm>
              <a:off x="1568860" y="4731603"/>
              <a:ext cx="1474654" cy="38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r>
                <a:rPr lang="en-US" altLang="zh-TW" sz="1600" b="1" dirty="0" smtClean="0">
                  <a:solidFill>
                    <a:schemeClr val="bg2">
                      <a:lumMod val="75000"/>
                    </a:schemeClr>
                  </a:solidFill>
                  <a:latin typeface="+mj-ea"/>
                  <a:ea typeface="+mj-ea"/>
                  <a:cs typeface="華康秀風體W3"/>
                </a:rPr>
                <a:t>5</a:t>
              </a:r>
              <a:r>
                <a:rPr lang="zh-TW" altLang="en-US" sz="1600" b="1" dirty="0" smtClean="0">
                  <a:solidFill>
                    <a:schemeClr val="bg2">
                      <a:lumMod val="75000"/>
                    </a:schemeClr>
                  </a:solidFill>
                  <a:latin typeface="+mj-ea"/>
                  <a:ea typeface="+mj-ea"/>
                  <a:cs typeface="華康秀風體W3"/>
                </a:rPr>
                <a:t>分</a:t>
              </a:r>
            </a:p>
          </p:txBody>
        </p:sp>
      </p:grpSp>
      <p:sp>
        <p:nvSpPr>
          <p:cNvPr id="151557" name="矩形 1"/>
          <p:cNvSpPr>
            <a:spLocks noChangeArrowheads="1"/>
          </p:cNvSpPr>
          <p:nvPr/>
        </p:nvSpPr>
        <p:spPr bwMode="auto">
          <a:xfrm>
            <a:off x="-230188" y="693738"/>
            <a:ext cx="72961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524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"/>
            <a:r>
              <a:rPr lang="en-US" altLang="zh-TW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◎1-5</a:t>
            </a:r>
            <a:r>
              <a:rPr lang="zh-TW" altLang="en-US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題總分： □</a:t>
            </a:r>
            <a:r>
              <a:rPr lang="en-US" altLang="zh-TW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0-5</a:t>
            </a:r>
            <a:r>
              <a:rPr lang="zh-TW" altLang="en-US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分   □</a:t>
            </a:r>
            <a:r>
              <a:rPr lang="en-US" altLang="zh-TW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6-9</a:t>
            </a:r>
            <a:r>
              <a:rPr lang="zh-TW" altLang="en-US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分   □</a:t>
            </a:r>
            <a:r>
              <a:rPr lang="en-US" altLang="zh-TW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10-14</a:t>
            </a:r>
            <a:r>
              <a:rPr lang="zh-TW" altLang="en-US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分   □</a:t>
            </a:r>
            <a:r>
              <a:rPr lang="en-US" altLang="zh-TW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分以上</a:t>
            </a: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51558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5850" y="4648200"/>
            <a:ext cx="1624013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9" name="文字方塊 1"/>
          <p:cNvSpPr txBox="1">
            <a:spLocks noChangeArrowheads="1"/>
          </p:cNvSpPr>
          <p:nvPr/>
        </p:nvSpPr>
        <p:spPr bwMode="auto">
          <a:xfrm>
            <a:off x="8353425" y="4418013"/>
            <a:ext cx="719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6000" b="1">
                <a:solidFill>
                  <a:srgbClr val="FF0000"/>
                </a:solidFill>
                <a:latin typeface="新細明體" panose="02020500000000000000" pitchFamily="18" charset="-120"/>
              </a:rPr>
              <a:t>？</a:t>
            </a:r>
            <a:endParaRPr lang="zh-TW" altLang="en-US" sz="6000" b="1">
              <a:solidFill>
                <a:srgbClr val="FF0000"/>
              </a:solidFill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2176463" y="5659438"/>
            <a:ext cx="3838575" cy="11525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第六題（有無自殺意念）是單項評分，只要評分為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2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分以上時建議您可以尋求心理諮商或身心科治療</a:t>
            </a:r>
            <a:endParaRPr kumimoji="0" lang="zh-TW" altLang="en-US" kern="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27" name="資料庫圖表 26"/>
          <p:cNvGraphicFramePr/>
          <p:nvPr>
            <p:extLst>
              <p:ext uri="{D42A27DB-BD31-4B8C-83A1-F6EECF244321}">
                <p14:modId xmlns:p14="http://schemas.microsoft.com/office/powerpoint/2010/main" xmlns="" val="966087348"/>
              </p:ext>
            </p:extLst>
          </p:nvPr>
        </p:nvGraphicFramePr>
        <p:xfrm>
          <a:off x="100573" y="1196752"/>
          <a:ext cx="6029723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投影片編號版面配置區 4"/>
          <p:cNvSpPr txBox="1">
            <a:spLocks/>
          </p:cNvSpPr>
          <p:nvPr/>
        </p:nvSpPr>
        <p:spPr bwMode="auto">
          <a:xfrm>
            <a:off x="6815504" y="6283448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fld id="{470C7692-B6A6-41E7-8B6A-0FA6CFCB8D61}" type="slidenum">
              <a:rPr lang="zh-TW" altLang="en-US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pPr/>
              <a:t>2</a:t>
            </a:fld>
            <a:endParaRPr lang="en-US" altLang="zh-TW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預設簡報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預設簡報設計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3774</TotalTime>
  <Words>320</Words>
  <Application>Microsoft Office PowerPoint</Application>
  <PresentationFormat>如螢幕大小 (4:3)</PresentationFormat>
  <Paragraphs>68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預設簡報設計</vt:lpstr>
      <vt:lpstr>1_預設簡報設計</vt:lpstr>
      <vt:lpstr>2_預設簡報設計</vt:lpstr>
      <vt:lpstr>3_預設簡報設計</vt:lpstr>
      <vt:lpstr>心情溫度計（計算一下您的心情吧!）</vt:lpstr>
      <vt:lpstr>計算總分: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l124114332</dc:creator>
  <cp:lastModifiedBy>Your User Name</cp:lastModifiedBy>
  <cp:revision>320</cp:revision>
  <cp:lastPrinted>2015-05-13T00:53:01Z</cp:lastPrinted>
  <dcterms:created xsi:type="dcterms:W3CDTF">2011-01-17T03:32:39Z</dcterms:created>
  <dcterms:modified xsi:type="dcterms:W3CDTF">2015-05-20T03:50:31Z</dcterms:modified>
</cp:coreProperties>
</file>